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313" r:id="rId3"/>
    <p:sldId id="316" r:id="rId4"/>
    <p:sldId id="328" r:id="rId5"/>
    <p:sldId id="332" r:id="rId6"/>
    <p:sldId id="333" r:id="rId7"/>
    <p:sldId id="334" r:id="rId8"/>
    <p:sldId id="335" r:id="rId9"/>
    <p:sldId id="257" r:id="rId10"/>
    <p:sldId id="337" r:id="rId11"/>
    <p:sldId id="258" r:id="rId12"/>
    <p:sldId id="336" r:id="rId13"/>
    <p:sldId id="338" r:id="rId14"/>
    <p:sldId id="329" r:id="rId15"/>
    <p:sldId id="317" r:id="rId16"/>
    <p:sldId id="341" r:id="rId17"/>
    <p:sldId id="318" r:id="rId18"/>
    <p:sldId id="342" r:id="rId19"/>
    <p:sldId id="339" r:id="rId20"/>
    <p:sldId id="340" r:id="rId21"/>
    <p:sldId id="259" r:id="rId22"/>
    <p:sldId id="344" r:id="rId23"/>
    <p:sldId id="343" r:id="rId24"/>
    <p:sldId id="345" r:id="rId25"/>
    <p:sldId id="346" r:id="rId26"/>
    <p:sldId id="319" r:id="rId27"/>
    <p:sldId id="320" r:id="rId28"/>
    <p:sldId id="347" r:id="rId29"/>
    <p:sldId id="349" r:id="rId30"/>
    <p:sldId id="321" r:id="rId31"/>
    <p:sldId id="322" r:id="rId32"/>
    <p:sldId id="326" r:id="rId33"/>
    <p:sldId id="323" r:id="rId34"/>
    <p:sldId id="352" r:id="rId35"/>
    <p:sldId id="353" r:id="rId36"/>
    <p:sldId id="324" r:id="rId37"/>
    <p:sldId id="351" r:id="rId38"/>
    <p:sldId id="348" r:id="rId39"/>
    <p:sldId id="350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2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36C57A-83CB-4185-9F04-4298F862F6AC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0F3D81-548B-4739-9701-904337C42B46}">
      <dgm:prSet/>
      <dgm:spPr/>
      <dgm:t>
        <a:bodyPr/>
        <a:lstStyle/>
        <a:p>
          <a:r>
            <a:rPr lang="en-US" dirty="0"/>
            <a:t>Connect</a:t>
          </a:r>
        </a:p>
      </dgm:t>
    </dgm:pt>
    <dgm:pt modelId="{BC6F0C7D-4E49-4294-82FF-E63723A40F06}" type="parTrans" cxnId="{3EFAC810-19C1-4224-9976-A90ED1B9778B}">
      <dgm:prSet/>
      <dgm:spPr/>
      <dgm:t>
        <a:bodyPr/>
        <a:lstStyle/>
        <a:p>
          <a:endParaRPr lang="en-US"/>
        </a:p>
      </dgm:t>
    </dgm:pt>
    <dgm:pt modelId="{D019DA91-C15C-4601-8777-5D7180473DF4}" type="sibTrans" cxnId="{3EFAC810-19C1-4224-9976-A90ED1B9778B}">
      <dgm:prSet/>
      <dgm:spPr/>
      <dgm:t>
        <a:bodyPr/>
        <a:lstStyle/>
        <a:p>
          <a:endParaRPr lang="en-US"/>
        </a:p>
      </dgm:t>
    </dgm:pt>
    <dgm:pt modelId="{01AB0856-7610-4F22-B776-811A2C55D7A8}">
      <dgm:prSet custT="1"/>
      <dgm:spPr/>
      <dgm:t>
        <a:bodyPr/>
        <a:lstStyle/>
        <a:p>
          <a:r>
            <a:rPr lang="en-US" sz="2400" dirty="0"/>
            <a:t>Connect the different themes covered by the course together</a:t>
          </a:r>
        </a:p>
      </dgm:t>
    </dgm:pt>
    <dgm:pt modelId="{4A8B4776-1317-4CAC-BE89-2171F58F612D}" type="parTrans" cxnId="{8A11D7B0-2F32-4D7C-9A4B-C1264EAD3997}">
      <dgm:prSet/>
      <dgm:spPr/>
      <dgm:t>
        <a:bodyPr/>
        <a:lstStyle/>
        <a:p>
          <a:endParaRPr lang="en-US"/>
        </a:p>
      </dgm:t>
    </dgm:pt>
    <dgm:pt modelId="{3AB654A6-0AF9-478A-B982-CD4231FBF928}" type="sibTrans" cxnId="{8A11D7B0-2F32-4D7C-9A4B-C1264EAD3997}">
      <dgm:prSet/>
      <dgm:spPr/>
      <dgm:t>
        <a:bodyPr/>
        <a:lstStyle/>
        <a:p>
          <a:endParaRPr lang="en-US"/>
        </a:p>
      </dgm:t>
    </dgm:pt>
    <dgm:pt modelId="{36698569-B680-4249-B775-CD67BFC45F35}">
      <dgm:prSet/>
      <dgm:spPr/>
      <dgm:t>
        <a:bodyPr/>
        <a:lstStyle/>
        <a:p>
          <a:r>
            <a:rPr lang="en-US" dirty="0"/>
            <a:t>Describe</a:t>
          </a:r>
        </a:p>
      </dgm:t>
    </dgm:pt>
    <dgm:pt modelId="{6250E8B5-4C10-48ED-968A-B5E12E40D7D9}" type="parTrans" cxnId="{F16FF1A4-7745-489F-AD77-131724AE44BA}">
      <dgm:prSet/>
      <dgm:spPr/>
      <dgm:t>
        <a:bodyPr/>
        <a:lstStyle/>
        <a:p>
          <a:endParaRPr lang="en-US"/>
        </a:p>
      </dgm:t>
    </dgm:pt>
    <dgm:pt modelId="{D41A4ACD-FEDD-4ECA-85B3-B499282A4A96}" type="sibTrans" cxnId="{F16FF1A4-7745-489F-AD77-131724AE44BA}">
      <dgm:prSet/>
      <dgm:spPr/>
      <dgm:t>
        <a:bodyPr/>
        <a:lstStyle/>
        <a:p>
          <a:endParaRPr lang="en-US"/>
        </a:p>
      </dgm:t>
    </dgm:pt>
    <dgm:pt modelId="{58B66AFA-A097-4664-B708-95CAADF7DE6E}">
      <dgm:prSet custT="1"/>
      <dgm:spPr/>
      <dgm:t>
        <a:bodyPr/>
        <a:lstStyle/>
        <a:p>
          <a:r>
            <a:rPr lang="en-US" sz="2400" dirty="0"/>
            <a:t>Describe how different strategies help speakers achieve coherence in discourse</a:t>
          </a:r>
        </a:p>
      </dgm:t>
    </dgm:pt>
    <dgm:pt modelId="{D55B33CA-DE10-4467-ADB1-E389D76E3F7C}" type="parTrans" cxnId="{D8C3127A-474C-4E5E-B36E-409E983F232F}">
      <dgm:prSet/>
      <dgm:spPr/>
      <dgm:t>
        <a:bodyPr/>
        <a:lstStyle/>
        <a:p>
          <a:endParaRPr lang="en-US"/>
        </a:p>
      </dgm:t>
    </dgm:pt>
    <dgm:pt modelId="{045819E7-E428-4C35-98C4-7188F34D011C}" type="sibTrans" cxnId="{D8C3127A-474C-4E5E-B36E-409E983F232F}">
      <dgm:prSet/>
      <dgm:spPr/>
      <dgm:t>
        <a:bodyPr/>
        <a:lstStyle/>
        <a:p>
          <a:endParaRPr lang="en-US"/>
        </a:p>
      </dgm:t>
    </dgm:pt>
    <dgm:pt modelId="{0E6DEA51-457F-42BD-9BE0-F47032249058}">
      <dgm:prSet/>
      <dgm:spPr/>
      <dgm:t>
        <a:bodyPr/>
        <a:lstStyle/>
        <a:p>
          <a:r>
            <a:rPr lang="en-US"/>
            <a:t>Appreciate</a:t>
          </a:r>
        </a:p>
      </dgm:t>
    </dgm:pt>
    <dgm:pt modelId="{A2672177-BD7C-4797-BD03-B1E9EE542684}" type="parTrans" cxnId="{4C9C765A-B335-4AD9-BDC3-73F8D7642BD4}">
      <dgm:prSet/>
      <dgm:spPr/>
      <dgm:t>
        <a:bodyPr/>
        <a:lstStyle/>
        <a:p>
          <a:endParaRPr lang="en-US"/>
        </a:p>
      </dgm:t>
    </dgm:pt>
    <dgm:pt modelId="{B082E095-E635-4A7B-AA49-E1ED55B8D58F}" type="sibTrans" cxnId="{4C9C765A-B335-4AD9-BDC3-73F8D7642BD4}">
      <dgm:prSet/>
      <dgm:spPr/>
      <dgm:t>
        <a:bodyPr/>
        <a:lstStyle/>
        <a:p>
          <a:endParaRPr lang="en-US"/>
        </a:p>
      </dgm:t>
    </dgm:pt>
    <dgm:pt modelId="{C4B0A32D-8A23-4739-B648-9114C0673339}">
      <dgm:prSet custT="1"/>
      <dgm:spPr/>
      <dgm:t>
        <a:bodyPr/>
        <a:lstStyle/>
        <a:p>
          <a:r>
            <a:rPr lang="en-US" sz="2400" dirty="0"/>
            <a:t>Appreciate the diversity of strategies for achieving cohesion across individuals, communities, and cultures</a:t>
          </a:r>
        </a:p>
      </dgm:t>
    </dgm:pt>
    <dgm:pt modelId="{67E835CF-E57D-4419-8468-0D785DE2A33A}" type="parTrans" cxnId="{DF218900-9F3B-450C-9A74-243E3EBDC632}">
      <dgm:prSet/>
      <dgm:spPr/>
      <dgm:t>
        <a:bodyPr/>
        <a:lstStyle/>
        <a:p>
          <a:endParaRPr lang="en-US"/>
        </a:p>
      </dgm:t>
    </dgm:pt>
    <dgm:pt modelId="{D3CD005B-31EA-4355-AF60-3A1AA7374803}" type="sibTrans" cxnId="{DF218900-9F3B-450C-9A74-243E3EBDC632}">
      <dgm:prSet/>
      <dgm:spPr/>
      <dgm:t>
        <a:bodyPr/>
        <a:lstStyle/>
        <a:p>
          <a:endParaRPr lang="en-US"/>
        </a:p>
      </dgm:t>
    </dgm:pt>
    <dgm:pt modelId="{2C31E12E-302D-4B6E-86C9-8032CD31D16B}">
      <dgm:prSet/>
      <dgm:spPr/>
      <dgm:t>
        <a:bodyPr/>
        <a:lstStyle/>
        <a:p>
          <a:r>
            <a:rPr lang="en-US" altLang="zh-CN" dirty="0"/>
            <a:t>Annotate</a:t>
          </a:r>
          <a:endParaRPr lang="en-US" dirty="0"/>
        </a:p>
      </dgm:t>
    </dgm:pt>
    <dgm:pt modelId="{0E4BC29A-C771-4F9E-BBD4-D6B1A8D7F6C9}" type="parTrans" cxnId="{49B2CF56-C3FE-4C3F-8271-B28714971D92}">
      <dgm:prSet/>
      <dgm:spPr/>
      <dgm:t>
        <a:bodyPr/>
        <a:lstStyle/>
        <a:p>
          <a:endParaRPr lang="zh-TW" altLang="en-US"/>
        </a:p>
      </dgm:t>
    </dgm:pt>
    <dgm:pt modelId="{7E73BF93-A99B-4F09-9C29-CA3176DCCDA7}" type="sibTrans" cxnId="{49B2CF56-C3FE-4C3F-8271-B28714971D92}">
      <dgm:prSet/>
      <dgm:spPr/>
      <dgm:t>
        <a:bodyPr/>
        <a:lstStyle/>
        <a:p>
          <a:endParaRPr lang="zh-TW" altLang="en-US"/>
        </a:p>
      </dgm:t>
    </dgm:pt>
    <dgm:pt modelId="{481A26BD-C2DA-4C35-82F4-7321DFEA24FF}">
      <dgm:prSet/>
      <dgm:spPr/>
      <dgm:t>
        <a:bodyPr/>
        <a:lstStyle/>
        <a:p>
          <a:r>
            <a:rPr lang="en-US"/>
            <a:t>Annotate stance in Rezonator </a:t>
          </a:r>
          <a:endParaRPr lang="zh-TW" altLang="en-US"/>
        </a:p>
      </dgm:t>
    </dgm:pt>
    <dgm:pt modelId="{A12A9DD1-2E06-4677-B1AD-BB83258631F9}" type="parTrans" cxnId="{2BD348E1-915D-4CEE-9AE3-71141A980AF1}">
      <dgm:prSet/>
      <dgm:spPr/>
      <dgm:t>
        <a:bodyPr/>
        <a:lstStyle/>
        <a:p>
          <a:endParaRPr lang="zh-TW" altLang="en-US"/>
        </a:p>
      </dgm:t>
    </dgm:pt>
    <dgm:pt modelId="{2935E053-5EE4-4AA8-BBD0-E849E6E1F353}" type="sibTrans" cxnId="{2BD348E1-915D-4CEE-9AE3-71141A980AF1}">
      <dgm:prSet/>
      <dgm:spPr/>
      <dgm:t>
        <a:bodyPr/>
        <a:lstStyle/>
        <a:p>
          <a:endParaRPr lang="zh-TW" altLang="en-US"/>
        </a:p>
      </dgm:t>
    </dgm:pt>
    <dgm:pt modelId="{5F8BA9C6-978B-46F2-BF7D-A81E0D35D547}" type="pres">
      <dgm:prSet presAssocID="{2B36C57A-83CB-4185-9F04-4298F862F6AC}" presName="Name0" presStyleCnt="0">
        <dgm:presLayoutVars>
          <dgm:dir/>
          <dgm:animLvl val="lvl"/>
          <dgm:resizeHandles val="exact"/>
        </dgm:presLayoutVars>
      </dgm:prSet>
      <dgm:spPr/>
    </dgm:pt>
    <dgm:pt modelId="{1B2C5182-1671-4618-AB98-80763B91FA4D}" type="pres">
      <dgm:prSet presAssocID="{2C31E12E-302D-4B6E-86C9-8032CD31D16B}" presName="linNode" presStyleCnt="0"/>
      <dgm:spPr/>
    </dgm:pt>
    <dgm:pt modelId="{B08D88A6-3490-4F86-BB82-BE783E91D5B0}" type="pres">
      <dgm:prSet presAssocID="{2C31E12E-302D-4B6E-86C9-8032CD31D16B}" presName="parentText" presStyleLbl="solidFgAcc1" presStyleIdx="0" presStyleCnt="4">
        <dgm:presLayoutVars>
          <dgm:chMax val="1"/>
          <dgm:bulletEnabled/>
        </dgm:presLayoutVars>
      </dgm:prSet>
      <dgm:spPr/>
    </dgm:pt>
    <dgm:pt modelId="{DD2434E3-439B-4816-8778-8F5D69A11F81}" type="pres">
      <dgm:prSet presAssocID="{2C31E12E-302D-4B6E-86C9-8032CD31D16B}" presName="descendantText" presStyleLbl="alignNode1" presStyleIdx="0" presStyleCnt="4">
        <dgm:presLayoutVars>
          <dgm:bulletEnabled/>
        </dgm:presLayoutVars>
      </dgm:prSet>
      <dgm:spPr/>
    </dgm:pt>
    <dgm:pt modelId="{DEDD5377-9DCA-4FA9-B58F-5A82DC1998A0}" type="pres">
      <dgm:prSet presAssocID="{7E73BF93-A99B-4F09-9C29-CA3176DCCDA7}" presName="sp" presStyleCnt="0"/>
      <dgm:spPr/>
    </dgm:pt>
    <dgm:pt modelId="{7562369B-A333-413D-A8F2-43139A96B35B}" type="pres">
      <dgm:prSet presAssocID="{6C0F3D81-548B-4739-9701-904337C42B46}" presName="linNode" presStyleCnt="0"/>
      <dgm:spPr/>
    </dgm:pt>
    <dgm:pt modelId="{584D5138-28E6-42B3-968C-19777F337155}" type="pres">
      <dgm:prSet presAssocID="{6C0F3D81-548B-4739-9701-904337C42B46}" presName="parentText" presStyleLbl="solidFgAcc1" presStyleIdx="1" presStyleCnt="4">
        <dgm:presLayoutVars>
          <dgm:chMax val="1"/>
          <dgm:bulletEnabled/>
        </dgm:presLayoutVars>
      </dgm:prSet>
      <dgm:spPr/>
    </dgm:pt>
    <dgm:pt modelId="{21A6D9E8-7541-4F00-B9B6-FF2AA7CF08BD}" type="pres">
      <dgm:prSet presAssocID="{6C0F3D81-548B-4739-9701-904337C42B46}" presName="descendantText" presStyleLbl="alignNode1" presStyleIdx="1" presStyleCnt="4">
        <dgm:presLayoutVars>
          <dgm:bulletEnabled/>
        </dgm:presLayoutVars>
      </dgm:prSet>
      <dgm:spPr/>
    </dgm:pt>
    <dgm:pt modelId="{ACDB78EB-A27E-44B9-9FDC-D8A241ABBF34}" type="pres">
      <dgm:prSet presAssocID="{D019DA91-C15C-4601-8777-5D7180473DF4}" presName="sp" presStyleCnt="0"/>
      <dgm:spPr/>
    </dgm:pt>
    <dgm:pt modelId="{613E1863-310B-44EB-8E90-B4BD7D641C80}" type="pres">
      <dgm:prSet presAssocID="{36698569-B680-4249-B775-CD67BFC45F35}" presName="linNode" presStyleCnt="0"/>
      <dgm:spPr/>
    </dgm:pt>
    <dgm:pt modelId="{7CAB8FC3-5F2F-4A97-9DAF-E519499D696C}" type="pres">
      <dgm:prSet presAssocID="{36698569-B680-4249-B775-CD67BFC45F35}" presName="parentText" presStyleLbl="solidFgAcc1" presStyleIdx="2" presStyleCnt="4">
        <dgm:presLayoutVars>
          <dgm:chMax val="1"/>
          <dgm:bulletEnabled/>
        </dgm:presLayoutVars>
      </dgm:prSet>
      <dgm:spPr/>
    </dgm:pt>
    <dgm:pt modelId="{7F9BA000-5DF9-4547-AC0A-6C867ADC48A8}" type="pres">
      <dgm:prSet presAssocID="{36698569-B680-4249-B775-CD67BFC45F35}" presName="descendantText" presStyleLbl="alignNode1" presStyleIdx="2" presStyleCnt="4">
        <dgm:presLayoutVars>
          <dgm:bulletEnabled/>
        </dgm:presLayoutVars>
      </dgm:prSet>
      <dgm:spPr/>
    </dgm:pt>
    <dgm:pt modelId="{8406FBC7-67D1-43F7-9FB1-A8F2D1E0D642}" type="pres">
      <dgm:prSet presAssocID="{D41A4ACD-FEDD-4ECA-85B3-B499282A4A96}" presName="sp" presStyleCnt="0"/>
      <dgm:spPr/>
    </dgm:pt>
    <dgm:pt modelId="{31348189-B5FB-4FAE-A9F5-95FE6066A308}" type="pres">
      <dgm:prSet presAssocID="{0E6DEA51-457F-42BD-9BE0-F47032249058}" presName="linNode" presStyleCnt="0"/>
      <dgm:spPr/>
    </dgm:pt>
    <dgm:pt modelId="{7DC2E0EC-8A6F-4B9A-8F16-35968C92EA7D}" type="pres">
      <dgm:prSet presAssocID="{0E6DEA51-457F-42BD-9BE0-F47032249058}" presName="parentText" presStyleLbl="solidFgAcc1" presStyleIdx="3" presStyleCnt="4">
        <dgm:presLayoutVars>
          <dgm:chMax val="1"/>
          <dgm:bulletEnabled/>
        </dgm:presLayoutVars>
      </dgm:prSet>
      <dgm:spPr/>
    </dgm:pt>
    <dgm:pt modelId="{04BEA830-5BF8-48B7-BC3C-CADFE7427465}" type="pres">
      <dgm:prSet presAssocID="{0E6DEA51-457F-42BD-9BE0-F47032249058}" presName="descendantText" presStyleLbl="alignNode1" presStyleIdx="3" presStyleCnt="4">
        <dgm:presLayoutVars>
          <dgm:bulletEnabled/>
        </dgm:presLayoutVars>
      </dgm:prSet>
      <dgm:spPr/>
    </dgm:pt>
  </dgm:ptLst>
  <dgm:cxnLst>
    <dgm:cxn modelId="{DF218900-9F3B-450C-9A74-243E3EBDC632}" srcId="{0E6DEA51-457F-42BD-9BE0-F47032249058}" destId="{C4B0A32D-8A23-4739-B648-9114C0673339}" srcOrd="0" destOrd="0" parTransId="{67E835CF-E57D-4419-8468-0D785DE2A33A}" sibTransId="{D3CD005B-31EA-4355-AF60-3A1AA7374803}"/>
    <dgm:cxn modelId="{E549890D-C578-4ABC-B7BF-3E8FE777BAD5}" type="presOf" srcId="{01AB0856-7610-4F22-B776-811A2C55D7A8}" destId="{21A6D9E8-7541-4F00-B9B6-FF2AA7CF08BD}" srcOrd="0" destOrd="0" presId="urn:microsoft.com/office/officeart/2016/7/layout/VerticalHollowActionList"/>
    <dgm:cxn modelId="{3EFAC810-19C1-4224-9976-A90ED1B9778B}" srcId="{2B36C57A-83CB-4185-9F04-4298F862F6AC}" destId="{6C0F3D81-548B-4739-9701-904337C42B46}" srcOrd="1" destOrd="0" parTransId="{BC6F0C7D-4E49-4294-82FF-E63723A40F06}" sibTransId="{D019DA91-C15C-4601-8777-5D7180473DF4}"/>
    <dgm:cxn modelId="{02244B1A-FB9F-420B-B056-801460380455}" type="presOf" srcId="{36698569-B680-4249-B775-CD67BFC45F35}" destId="{7CAB8FC3-5F2F-4A97-9DAF-E519499D696C}" srcOrd="0" destOrd="0" presId="urn:microsoft.com/office/officeart/2016/7/layout/VerticalHollowActionList"/>
    <dgm:cxn modelId="{4A9ACF28-F695-43AB-9462-E0BB6E6025A1}" type="presOf" srcId="{58B66AFA-A097-4664-B708-95CAADF7DE6E}" destId="{7F9BA000-5DF9-4547-AC0A-6C867ADC48A8}" srcOrd="0" destOrd="0" presId="urn:microsoft.com/office/officeart/2016/7/layout/VerticalHollowActionList"/>
    <dgm:cxn modelId="{97FE023E-1DDD-493C-BC79-729F288E4495}" type="presOf" srcId="{0E6DEA51-457F-42BD-9BE0-F47032249058}" destId="{7DC2E0EC-8A6F-4B9A-8F16-35968C92EA7D}" srcOrd="0" destOrd="0" presId="urn:microsoft.com/office/officeart/2016/7/layout/VerticalHollowActionList"/>
    <dgm:cxn modelId="{EEDE415D-9ABF-4753-AD05-29F473F0536F}" type="presOf" srcId="{6C0F3D81-548B-4739-9701-904337C42B46}" destId="{584D5138-28E6-42B3-968C-19777F337155}" srcOrd="0" destOrd="0" presId="urn:microsoft.com/office/officeart/2016/7/layout/VerticalHollowActionList"/>
    <dgm:cxn modelId="{49B2CF56-C3FE-4C3F-8271-B28714971D92}" srcId="{2B36C57A-83CB-4185-9F04-4298F862F6AC}" destId="{2C31E12E-302D-4B6E-86C9-8032CD31D16B}" srcOrd="0" destOrd="0" parTransId="{0E4BC29A-C771-4F9E-BBD4-D6B1A8D7F6C9}" sibTransId="{7E73BF93-A99B-4F09-9C29-CA3176DCCDA7}"/>
    <dgm:cxn modelId="{D8C3127A-474C-4E5E-B36E-409E983F232F}" srcId="{36698569-B680-4249-B775-CD67BFC45F35}" destId="{58B66AFA-A097-4664-B708-95CAADF7DE6E}" srcOrd="0" destOrd="0" parTransId="{D55B33CA-DE10-4467-ADB1-E389D76E3F7C}" sibTransId="{045819E7-E428-4C35-98C4-7188F34D011C}"/>
    <dgm:cxn modelId="{4C9C765A-B335-4AD9-BDC3-73F8D7642BD4}" srcId="{2B36C57A-83CB-4185-9F04-4298F862F6AC}" destId="{0E6DEA51-457F-42BD-9BE0-F47032249058}" srcOrd="3" destOrd="0" parTransId="{A2672177-BD7C-4797-BD03-B1E9EE542684}" sibTransId="{B082E095-E635-4A7B-AA49-E1ED55B8D58F}"/>
    <dgm:cxn modelId="{20A4118B-3983-451C-9F89-631E0E733E9F}" type="presOf" srcId="{481A26BD-C2DA-4C35-82F4-7321DFEA24FF}" destId="{DD2434E3-439B-4816-8778-8F5D69A11F81}" srcOrd="0" destOrd="0" presId="urn:microsoft.com/office/officeart/2016/7/layout/VerticalHollowActionList"/>
    <dgm:cxn modelId="{F16FF1A4-7745-489F-AD77-131724AE44BA}" srcId="{2B36C57A-83CB-4185-9F04-4298F862F6AC}" destId="{36698569-B680-4249-B775-CD67BFC45F35}" srcOrd="2" destOrd="0" parTransId="{6250E8B5-4C10-48ED-968A-B5E12E40D7D9}" sibTransId="{D41A4ACD-FEDD-4ECA-85B3-B499282A4A96}"/>
    <dgm:cxn modelId="{3EF963A5-BACC-49A8-A52E-C65F24936AB1}" type="presOf" srcId="{2C31E12E-302D-4B6E-86C9-8032CD31D16B}" destId="{B08D88A6-3490-4F86-BB82-BE783E91D5B0}" srcOrd="0" destOrd="0" presId="urn:microsoft.com/office/officeart/2016/7/layout/VerticalHollowActionList"/>
    <dgm:cxn modelId="{E7EA57AE-A206-4BFD-9113-79DFC94E90BF}" type="presOf" srcId="{C4B0A32D-8A23-4739-B648-9114C0673339}" destId="{04BEA830-5BF8-48B7-BC3C-CADFE7427465}" srcOrd="0" destOrd="0" presId="urn:microsoft.com/office/officeart/2016/7/layout/VerticalHollowActionList"/>
    <dgm:cxn modelId="{A7C241AF-F0B5-4AEF-B724-CE703DECBFE9}" type="presOf" srcId="{2B36C57A-83CB-4185-9F04-4298F862F6AC}" destId="{5F8BA9C6-978B-46F2-BF7D-A81E0D35D547}" srcOrd="0" destOrd="0" presId="urn:microsoft.com/office/officeart/2016/7/layout/VerticalHollowActionList"/>
    <dgm:cxn modelId="{8A11D7B0-2F32-4D7C-9A4B-C1264EAD3997}" srcId="{6C0F3D81-548B-4739-9701-904337C42B46}" destId="{01AB0856-7610-4F22-B776-811A2C55D7A8}" srcOrd="0" destOrd="0" parTransId="{4A8B4776-1317-4CAC-BE89-2171F58F612D}" sibTransId="{3AB654A6-0AF9-478A-B982-CD4231FBF928}"/>
    <dgm:cxn modelId="{2BD348E1-915D-4CEE-9AE3-71141A980AF1}" srcId="{2C31E12E-302D-4B6E-86C9-8032CD31D16B}" destId="{481A26BD-C2DA-4C35-82F4-7321DFEA24FF}" srcOrd="0" destOrd="0" parTransId="{A12A9DD1-2E06-4677-B1AD-BB83258631F9}" sibTransId="{2935E053-5EE4-4AA8-BBD0-E849E6E1F353}"/>
    <dgm:cxn modelId="{9E8F379D-2076-4F9C-9857-A13230DDD93F}" type="presParOf" srcId="{5F8BA9C6-978B-46F2-BF7D-A81E0D35D547}" destId="{1B2C5182-1671-4618-AB98-80763B91FA4D}" srcOrd="0" destOrd="0" presId="urn:microsoft.com/office/officeart/2016/7/layout/VerticalHollowActionList"/>
    <dgm:cxn modelId="{1A03BF5A-6FC1-4207-B335-75BB05286C51}" type="presParOf" srcId="{1B2C5182-1671-4618-AB98-80763B91FA4D}" destId="{B08D88A6-3490-4F86-BB82-BE783E91D5B0}" srcOrd="0" destOrd="0" presId="urn:microsoft.com/office/officeart/2016/7/layout/VerticalHollowActionList"/>
    <dgm:cxn modelId="{DDC94981-3D84-420D-9F4F-E78522F236AA}" type="presParOf" srcId="{1B2C5182-1671-4618-AB98-80763B91FA4D}" destId="{DD2434E3-439B-4816-8778-8F5D69A11F81}" srcOrd="1" destOrd="0" presId="urn:microsoft.com/office/officeart/2016/7/layout/VerticalHollowActionList"/>
    <dgm:cxn modelId="{12E57661-3C0C-4D0F-826F-A81CF06C333E}" type="presParOf" srcId="{5F8BA9C6-978B-46F2-BF7D-A81E0D35D547}" destId="{DEDD5377-9DCA-4FA9-B58F-5A82DC1998A0}" srcOrd="1" destOrd="0" presId="urn:microsoft.com/office/officeart/2016/7/layout/VerticalHollowActionList"/>
    <dgm:cxn modelId="{C08981E0-9659-4F7A-A0CF-ADF97F39C062}" type="presParOf" srcId="{5F8BA9C6-978B-46F2-BF7D-A81E0D35D547}" destId="{7562369B-A333-413D-A8F2-43139A96B35B}" srcOrd="2" destOrd="0" presId="urn:microsoft.com/office/officeart/2016/7/layout/VerticalHollowActionList"/>
    <dgm:cxn modelId="{A5D06B52-4C44-47E3-AA79-8CE6C11D5C80}" type="presParOf" srcId="{7562369B-A333-413D-A8F2-43139A96B35B}" destId="{584D5138-28E6-42B3-968C-19777F337155}" srcOrd="0" destOrd="0" presId="urn:microsoft.com/office/officeart/2016/7/layout/VerticalHollowActionList"/>
    <dgm:cxn modelId="{E85B2AB4-F8C3-4AB0-BB19-0EDBFF386A99}" type="presParOf" srcId="{7562369B-A333-413D-A8F2-43139A96B35B}" destId="{21A6D9E8-7541-4F00-B9B6-FF2AA7CF08BD}" srcOrd="1" destOrd="0" presId="urn:microsoft.com/office/officeart/2016/7/layout/VerticalHollowActionList"/>
    <dgm:cxn modelId="{4459C7BC-0240-433A-AC7E-CB3F8FD133C8}" type="presParOf" srcId="{5F8BA9C6-978B-46F2-BF7D-A81E0D35D547}" destId="{ACDB78EB-A27E-44B9-9FDC-D8A241ABBF34}" srcOrd="3" destOrd="0" presId="urn:microsoft.com/office/officeart/2016/7/layout/VerticalHollowActionList"/>
    <dgm:cxn modelId="{0B836D09-1933-4D22-A7B1-6472873AAD06}" type="presParOf" srcId="{5F8BA9C6-978B-46F2-BF7D-A81E0D35D547}" destId="{613E1863-310B-44EB-8E90-B4BD7D641C80}" srcOrd="4" destOrd="0" presId="urn:microsoft.com/office/officeart/2016/7/layout/VerticalHollowActionList"/>
    <dgm:cxn modelId="{C62275E2-455C-4F44-9F78-FDFAF7B20DD9}" type="presParOf" srcId="{613E1863-310B-44EB-8E90-B4BD7D641C80}" destId="{7CAB8FC3-5F2F-4A97-9DAF-E519499D696C}" srcOrd="0" destOrd="0" presId="urn:microsoft.com/office/officeart/2016/7/layout/VerticalHollowActionList"/>
    <dgm:cxn modelId="{88E23569-8B85-4ACB-99FE-C082AD76C4EF}" type="presParOf" srcId="{613E1863-310B-44EB-8E90-B4BD7D641C80}" destId="{7F9BA000-5DF9-4547-AC0A-6C867ADC48A8}" srcOrd="1" destOrd="0" presId="urn:microsoft.com/office/officeart/2016/7/layout/VerticalHollowActionList"/>
    <dgm:cxn modelId="{CD106227-27E2-40AE-821D-3DE8F3AC1971}" type="presParOf" srcId="{5F8BA9C6-978B-46F2-BF7D-A81E0D35D547}" destId="{8406FBC7-67D1-43F7-9FB1-A8F2D1E0D642}" srcOrd="5" destOrd="0" presId="urn:microsoft.com/office/officeart/2016/7/layout/VerticalHollowActionList"/>
    <dgm:cxn modelId="{943B7051-659E-481F-9F16-9B50400BCBB4}" type="presParOf" srcId="{5F8BA9C6-978B-46F2-BF7D-A81E0D35D547}" destId="{31348189-B5FB-4FAE-A9F5-95FE6066A308}" srcOrd="6" destOrd="0" presId="urn:microsoft.com/office/officeart/2016/7/layout/VerticalHollowActionList"/>
    <dgm:cxn modelId="{2992F32E-36E2-4A1F-884E-74B900DDB299}" type="presParOf" srcId="{31348189-B5FB-4FAE-A9F5-95FE6066A308}" destId="{7DC2E0EC-8A6F-4B9A-8F16-35968C92EA7D}" srcOrd="0" destOrd="0" presId="urn:microsoft.com/office/officeart/2016/7/layout/VerticalHollowActionList"/>
    <dgm:cxn modelId="{66CCA66A-8F93-4E69-BE0E-2A440BC7F003}" type="presParOf" srcId="{31348189-B5FB-4FAE-A9F5-95FE6066A308}" destId="{04BEA830-5BF8-48B7-BC3C-CADFE7427465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654929-347F-4789-82D4-575825120BD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5316FE2-B4CA-4C47-A57C-4CFC72A30747}">
      <dgm:prSet phldrT="[文字]"/>
      <dgm:spPr/>
      <dgm:t>
        <a:bodyPr/>
        <a:lstStyle/>
        <a:p>
          <a:r>
            <a:rPr lang="en-US" altLang="zh-TW" dirty="0"/>
            <a:t>Trails</a:t>
          </a:r>
          <a:endParaRPr lang="zh-TW" altLang="en-US" dirty="0"/>
        </a:p>
      </dgm:t>
    </dgm:pt>
    <dgm:pt modelId="{85D2D592-FF3E-4061-A9DA-F2F1FE5D50F5}" type="parTrans" cxnId="{815C8876-BB76-4FEC-9787-FFD8B041FACE}">
      <dgm:prSet/>
      <dgm:spPr/>
      <dgm:t>
        <a:bodyPr/>
        <a:lstStyle/>
        <a:p>
          <a:endParaRPr lang="zh-TW" altLang="en-US"/>
        </a:p>
      </dgm:t>
    </dgm:pt>
    <dgm:pt modelId="{5C5C2F04-D3EB-4D19-B29D-7F154F34B5D9}" type="sibTrans" cxnId="{815C8876-BB76-4FEC-9787-FFD8B041FACE}">
      <dgm:prSet/>
      <dgm:spPr/>
      <dgm:t>
        <a:bodyPr/>
        <a:lstStyle/>
        <a:p>
          <a:endParaRPr lang="zh-TW" altLang="en-US"/>
        </a:p>
      </dgm:t>
    </dgm:pt>
    <dgm:pt modelId="{7EA759E8-56C8-40BA-8000-D961AD568AE8}">
      <dgm:prSet phldrT="[文字]"/>
      <dgm:spPr/>
      <dgm:t>
        <a:bodyPr/>
        <a:lstStyle/>
        <a:p>
          <a:r>
            <a:rPr lang="en-US" altLang="zh-TW" dirty="0"/>
            <a:t>Accessibility</a:t>
          </a:r>
          <a:endParaRPr lang="zh-TW" altLang="en-US" dirty="0"/>
        </a:p>
      </dgm:t>
    </dgm:pt>
    <dgm:pt modelId="{73F39B50-2F0B-4DD4-8E1C-6D53719E1168}" type="parTrans" cxnId="{B3B1F515-881F-45B0-B414-F4B8921D94FA}">
      <dgm:prSet/>
      <dgm:spPr/>
      <dgm:t>
        <a:bodyPr/>
        <a:lstStyle/>
        <a:p>
          <a:endParaRPr lang="zh-TW" altLang="en-US"/>
        </a:p>
      </dgm:t>
    </dgm:pt>
    <dgm:pt modelId="{ABA6B433-A006-4CE9-9AD5-7AAB1950CE69}" type="sibTrans" cxnId="{B3B1F515-881F-45B0-B414-F4B8921D94FA}">
      <dgm:prSet/>
      <dgm:spPr/>
      <dgm:t>
        <a:bodyPr/>
        <a:lstStyle/>
        <a:p>
          <a:endParaRPr lang="zh-TW" altLang="en-US"/>
        </a:p>
      </dgm:t>
    </dgm:pt>
    <dgm:pt modelId="{B458984B-84A2-4E36-B92B-7F495C978A71}">
      <dgm:prSet phldrT="[文字]"/>
      <dgm:spPr/>
      <dgm:t>
        <a:bodyPr/>
        <a:lstStyle/>
        <a:p>
          <a:r>
            <a:rPr lang="en-US" altLang="zh-TW" dirty="0"/>
            <a:t>Identifiability</a:t>
          </a:r>
          <a:endParaRPr lang="zh-TW" altLang="en-US" dirty="0"/>
        </a:p>
      </dgm:t>
    </dgm:pt>
    <dgm:pt modelId="{F8E0A88F-CAE2-4BA1-A11A-580A85A06523}" type="parTrans" cxnId="{87C49011-1638-4A4E-BC7F-1ED8D152B918}">
      <dgm:prSet/>
      <dgm:spPr/>
      <dgm:t>
        <a:bodyPr/>
        <a:lstStyle/>
        <a:p>
          <a:endParaRPr lang="zh-TW" altLang="en-US"/>
        </a:p>
      </dgm:t>
    </dgm:pt>
    <dgm:pt modelId="{C9BDCFF3-A782-4E59-8F47-1AA9E02F96A1}" type="sibTrans" cxnId="{87C49011-1638-4A4E-BC7F-1ED8D152B918}">
      <dgm:prSet/>
      <dgm:spPr/>
      <dgm:t>
        <a:bodyPr/>
        <a:lstStyle/>
        <a:p>
          <a:endParaRPr lang="zh-TW" altLang="en-US"/>
        </a:p>
      </dgm:t>
    </dgm:pt>
    <dgm:pt modelId="{9C5C9622-1EE0-4640-AF54-DF0C91BF8FDD}">
      <dgm:prSet phldrT="[文字]"/>
      <dgm:spPr/>
      <dgm:t>
        <a:bodyPr/>
        <a:lstStyle/>
        <a:p>
          <a:r>
            <a:rPr lang="en-US" altLang="zh-TW" dirty="0"/>
            <a:t>Resonance</a:t>
          </a:r>
          <a:endParaRPr lang="zh-TW" altLang="en-US" dirty="0"/>
        </a:p>
      </dgm:t>
    </dgm:pt>
    <dgm:pt modelId="{C548A041-44E8-4986-A72B-FCD77208E019}" type="parTrans" cxnId="{0DB27DBF-599D-43BD-B25A-38E075295C30}">
      <dgm:prSet/>
      <dgm:spPr/>
      <dgm:t>
        <a:bodyPr/>
        <a:lstStyle/>
        <a:p>
          <a:endParaRPr lang="zh-TW" altLang="en-US"/>
        </a:p>
      </dgm:t>
    </dgm:pt>
    <dgm:pt modelId="{0A3B80C2-4EE5-4058-846E-B0E599468EE3}" type="sibTrans" cxnId="{0DB27DBF-599D-43BD-B25A-38E075295C30}">
      <dgm:prSet/>
      <dgm:spPr/>
      <dgm:t>
        <a:bodyPr/>
        <a:lstStyle/>
        <a:p>
          <a:endParaRPr lang="zh-TW" altLang="en-US"/>
        </a:p>
      </dgm:t>
    </dgm:pt>
    <dgm:pt modelId="{66B9B155-4303-4087-ACC3-B58DBAF9735C}">
      <dgm:prSet phldrT="[文字]"/>
      <dgm:spPr/>
      <dgm:t>
        <a:bodyPr/>
        <a:lstStyle/>
        <a:p>
          <a:r>
            <a:rPr lang="en-US" altLang="zh-TW" dirty="0"/>
            <a:t>Stance alignment and differentials</a:t>
          </a:r>
          <a:endParaRPr lang="zh-TW" altLang="en-US" dirty="0"/>
        </a:p>
      </dgm:t>
    </dgm:pt>
    <dgm:pt modelId="{AC36ED0D-FACB-4AEB-9BEE-6863B1AA4594}" type="parTrans" cxnId="{5A6A45A5-DCBC-4F37-966D-0A0498288C24}">
      <dgm:prSet/>
      <dgm:spPr/>
      <dgm:t>
        <a:bodyPr/>
        <a:lstStyle/>
        <a:p>
          <a:endParaRPr lang="zh-TW" altLang="en-US"/>
        </a:p>
      </dgm:t>
    </dgm:pt>
    <dgm:pt modelId="{74175333-7222-4E33-BA30-97FE588F3F5E}" type="sibTrans" cxnId="{5A6A45A5-DCBC-4F37-966D-0A0498288C24}">
      <dgm:prSet/>
      <dgm:spPr/>
      <dgm:t>
        <a:bodyPr/>
        <a:lstStyle/>
        <a:p>
          <a:endParaRPr lang="zh-TW" altLang="en-US"/>
        </a:p>
      </dgm:t>
    </dgm:pt>
    <dgm:pt modelId="{24F987CF-24DB-4490-B844-B37AA9AA84FE}">
      <dgm:prSet phldrT="[文字]"/>
      <dgm:spPr/>
      <dgm:t>
        <a:bodyPr/>
        <a:lstStyle/>
        <a:p>
          <a:r>
            <a:rPr lang="en-US" altLang="zh-TW" dirty="0"/>
            <a:t>…</a:t>
          </a:r>
          <a:endParaRPr lang="zh-TW" altLang="en-US" dirty="0"/>
        </a:p>
      </dgm:t>
    </dgm:pt>
    <dgm:pt modelId="{46766A10-8F22-4626-BC95-99F78C6C9B1B}" type="parTrans" cxnId="{2D0501B8-38E9-4289-A96A-BC4DEDFD393D}">
      <dgm:prSet/>
      <dgm:spPr/>
      <dgm:t>
        <a:bodyPr/>
        <a:lstStyle/>
        <a:p>
          <a:endParaRPr lang="zh-TW" altLang="en-US"/>
        </a:p>
      </dgm:t>
    </dgm:pt>
    <dgm:pt modelId="{7D69F1AA-2763-4CF7-93A6-1FA11E4C49E3}" type="sibTrans" cxnId="{2D0501B8-38E9-4289-A96A-BC4DEDFD393D}">
      <dgm:prSet/>
      <dgm:spPr/>
      <dgm:t>
        <a:bodyPr/>
        <a:lstStyle/>
        <a:p>
          <a:endParaRPr lang="zh-TW" altLang="en-US"/>
        </a:p>
      </dgm:t>
    </dgm:pt>
    <dgm:pt modelId="{D0563DD1-1F4A-447F-B1B0-D9F272B54834}">
      <dgm:prSet phldrT="[文字]"/>
      <dgm:spPr/>
      <dgm:t>
        <a:bodyPr/>
        <a:lstStyle/>
        <a:p>
          <a:r>
            <a:rPr lang="en-US" altLang="zh-TW" dirty="0"/>
            <a:t>Interjections &amp; pragmatic markers</a:t>
          </a:r>
          <a:endParaRPr lang="zh-TW" altLang="en-US" dirty="0"/>
        </a:p>
      </dgm:t>
    </dgm:pt>
    <dgm:pt modelId="{B553169A-2671-4DA6-BAA7-2CA828753825}" type="parTrans" cxnId="{13C6212D-A665-46A9-8113-E6CD2DF51673}">
      <dgm:prSet/>
      <dgm:spPr/>
      <dgm:t>
        <a:bodyPr/>
        <a:lstStyle/>
        <a:p>
          <a:endParaRPr lang="zh-TW" altLang="en-US"/>
        </a:p>
      </dgm:t>
    </dgm:pt>
    <dgm:pt modelId="{A03B80B5-BD61-499A-BA54-5FE67F04A3C9}" type="sibTrans" cxnId="{13C6212D-A665-46A9-8113-E6CD2DF51673}">
      <dgm:prSet/>
      <dgm:spPr/>
      <dgm:t>
        <a:bodyPr/>
        <a:lstStyle/>
        <a:p>
          <a:endParaRPr lang="zh-TW" altLang="en-US"/>
        </a:p>
      </dgm:t>
    </dgm:pt>
    <dgm:pt modelId="{1186F4CE-8521-4CA4-A779-3FE0DF21A4C9}">
      <dgm:prSet phldrT="[文字]"/>
      <dgm:spPr/>
      <dgm:t>
        <a:bodyPr/>
        <a:lstStyle/>
        <a:p>
          <a:r>
            <a:rPr lang="en-US" altLang="zh-TW" dirty="0"/>
            <a:t>Ellipsis</a:t>
          </a:r>
          <a:endParaRPr lang="zh-TW" altLang="en-US" dirty="0"/>
        </a:p>
      </dgm:t>
    </dgm:pt>
    <dgm:pt modelId="{20DE0C49-ADA5-4BBD-8A8D-D574B372EE95}" type="parTrans" cxnId="{EC95B9CB-6268-4575-B4EA-812D85301115}">
      <dgm:prSet/>
      <dgm:spPr/>
      <dgm:t>
        <a:bodyPr/>
        <a:lstStyle/>
        <a:p>
          <a:endParaRPr lang="zh-TW" altLang="en-US"/>
        </a:p>
      </dgm:t>
    </dgm:pt>
    <dgm:pt modelId="{ADB097FE-77D3-4405-AADF-9BC4EBCCB007}" type="sibTrans" cxnId="{EC95B9CB-6268-4575-B4EA-812D85301115}">
      <dgm:prSet/>
      <dgm:spPr/>
      <dgm:t>
        <a:bodyPr/>
        <a:lstStyle/>
        <a:p>
          <a:endParaRPr lang="zh-TW" altLang="en-US"/>
        </a:p>
      </dgm:t>
    </dgm:pt>
    <dgm:pt modelId="{C19A3580-8623-40CB-B983-5B0223D842F2}" type="pres">
      <dgm:prSet presAssocID="{8E654929-347F-4789-82D4-575825120BD4}" presName="diagram" presStyleCnt="0">
        <dgm:presLayoutVars>
          <dgm:dir/>
          <dgm:resizeHandles val="exact"/>
        </dgm:presLayoutVars>
      </dgm:prSet>
      <dgm:spPr/>
    </dgm:pt>
    <dgm:pt modelId="{DE09E3FF-16FF-4695-A813-7D76FBB4EFA6}" type="pres">
      <dgm:prSet presAssocID="{65316FE2-B4CA-4C47-A57C-4CFC72A30747}" presName="node" presStyleLbl="node1" presStyleIdx="0" presStyleCnt="8">
        <dgm:presLayoutVars>
          <dgm:bulletEnabled val="1"/>
        </dgm:presLayoutVars>
      </dgm:prSet>
      <dgm:spPr/>
    </dgm:pt>
    <dgm:pt modelId="{A85D1C0E-01AD-4EDE-9D1E-4A92CE8C7F62}" type="pres">
      <dgm:prSet presAssocID="{5C5C2F04-D3EB-4D19-B29D-7F154F34B5D9}" presName="sibTrans" presStyleCnt="0"/>
      <dgm:spPr/>
    </dgm:pt>
    <dgm:pt modelId="{611EF6C2-316F-4B2B-9D46-7F138A6F3C82}" type="pres">
      <dgm:prSet presAssocID="{7EA759E8-56C8-40BA-8000-D961AD568AE8}" presName="node" presStyleLbl="node1" presStyleIdx="1" presStyleCnt="8">
        <dgm:presLayoutVars>
          <dgm:bulletEnabled val="1"/>
        </dgm:presLayoutVars>
      </dgm:prSet>
      <dgm:spPr/>
    </dgm:pt>
    <dgm:pt modelId="{6B3796E1-FF4D-4ABF-835F-A389FF9DBB5F}" type="pres">
      <dgm:prSet presAssocID="{ABA6B433-A006-4CE9-9AD5-7AAB1950CE69}" presName="sibTrans" presStyleCnt="0"/>
      <dgm:spPr/>
    </dgm:pt>
    <dgm:pt modelId="{D8EC2D98-441D-40FF-843F-741769785D75}" type="pres">
      <dgm:prSet presAssocID="{B458984B-84A2-4E36-B92B-7F495C978A71}" presName="node" presStyleLbl="node1" presStyleIdx="2" presStyleCnt="8">
        <dgm:presLayoutVars>
          <dgm:bulletEnabled val="1"/>
        </dgm:presLayoutVars>
      </dgm:prSet>
      <dgm:spPr/>
    </dgm:pt>
    <dgm:pt modelId="{9D2B5CD5-F2D1-4CDE-80C7-5CE2B752A259}" type="pres">
      <dgm:prSet presAssocID="{C9BDCFF3-A782-4E59-8F47-1AA9E02F96A1}" presName="sibTrans" presStyleCnt="0"/>
      <dgm:spPr/>
    </dgm:pt>
    <dgm:pt modelId="{2714FD34-8B2F-41BE-8AC1-AD9CC95200C5}" type="pres">
      <dgm:prSet presAssocID="{9C5C9622-1EE0-4640-AF54-DF0C91BF8FDD}" presName="node" presStyleLbl="node1" presStyleIdx="3" presStyleCnt="8">
        <dgm:presLayoutVars>
          <dgm:bulletEnabled val="1"/>
        </dgm:presLayoutVars>
      </dgm:prSet>
      <dgm:spPr/>
    </dgm:pt>
    <dgm:pt modelId="{614461C8-926A-4C98-A230-BF7120373563}" type="pres">
      <dgm:prSet presAssocID="{0A3B80C2-4EE5-4058-846E-B0E599468EE3}" presName="sibTrans" presStyleCnt="0"/>
      <dgm:spPr/>
    </dgm:pt>
    <dgm:pt modelId="{BF63606F-94C7-46EB-8133-2DFD6B8C3B4D}" type="pres">
      <dgm:prSet presAssocID="{D0563DD1-1F4A-447F-B1B0-D9F272B54834}" presName="node" presStyleLbl="node1" presStyleIdx="4" presStyleCnt="8">
        <dgm:presLayoutVars>
          <dgm:bulletEnabled val="1"/>
        </dgm:presLayoutVars>
      </dgm:prSet>
      <dgm:spPr/>
    </dgm:pt>
    <dgm:pt modelId="{63F045AB-8C15-4A5A-874D-0818F21D6A31}" type="pres">
      <dgm:prSet presAssocID="{A03B80B5-BD61-499A-BA54-5FE67F04A3C9}" presName="sibTrans" presStyleCnt="0"/>
      <dgm:spPr/>
    </dgm:pt>
    <dgm:pt modelId="{2886B4D9-ABFD-4D95-B37D-1D783881BF9A}" type="pres">
      <dgm:prSet presAssocID="{1186F4CE-8521-4CA4-A779-3FE0DF21A4C9}" presName="node" presStyleLbl="node1" presStyleIdx="5" presStyleCnt="8">
        <dgm:presLayoutVars>
          <dgm:bulletEnabled val="1"/>
        </dgm:presLayoutVars>
      </dgm:prSet>
      <dgm:spPr/>
    </dgm:pt>
    <dgm:pt modelId="{D9A80D0E-7083-47DA-800B-1D8FCD47E995}" type="pres">
      <dgm:prSet presAssocID="{ADB097FE-77D3-4405-AADF-9BC4EBCCB007}" presName="sibTrans" presStyleCnt="0"/>
      <dgm:spPr/>
    </dgm:pt>
    <dgm:pt modelId="{4BE6D25E-3822-4C7E-A833-437514914AB1}" type="pres">
      <dgm:prSet presAssocID="{66B9B155-4303-4087-ACC3-B58DBAF9735C}" presName="node" presStyleLbl="node1" presStyleIdx="6" presStyleCnt="8">
        <dgm:presLayoutVars>
          <dgm:bulletEnabled val="1"/>
        </dgm:presLayoutVars>
      </dgm:prSet>
      <dgm:spPr/>
    </dgm:pt>
    <dgm:pt modelId="{7C457E7F-F9E7-4DDF-831F-B1451C1001A2}" type="pres">
      <dgm:prSet presAssocID="{74175333-7222-4E33-BA30-97FE588F3F5E}" presName="sibTrans" presStyleCnt="0"/>
      <dgm:spPr/>
    </dgm:pt>
    <dgm:pt modelId="{3F07ECDE-CFCE-4DC1-9D61-8114658DAFE8}" type="pres">
      <dgm:prSet presAssocID="{24F987CF-24DB-4490-B844-B37AA9AA84FE}" presName="node" presStyleLbl="node1" presStyleIdx="7" presStyleCnt="8">
        <dgm:presLayoutVars>
          <dgm:bulletEnabled val="1"/>
        </dgm:presLayoutVars>
      </dgm:prSet>
      <dgm:spPr/>
    </dgm:pt>
  </dgm:ptLst>
  <dgm:cxnLst>
    <dgm:cxn modelId="{87C49011-1638-4A4E-BC7F-1ED8D152B918}" srcId="{8E654929-347F-4789-82D4-575825120BD4}" destId="{B458984B-84A2-4E36-B92B-7F495C978A71}" srcOrd="2" destOrd="0" parTransId="{F8E0A88F-CAE2-4BA1-A11A-580A85A06523}" sibTransId="{C9BDCFF3-A782-4E59-8F47-1AA9E02F96A1}"/>
    <dgm:cxn modelId="{82C76A14-3818-486B-B1F1-3C3C75C8339C}" type="presOf" srcId="{D0563DD1-1F4A-447F-B1B0-D9F272B54834}" destId="{BF63606F-94C7-46EB-8133-2DFD6B8C3B4D}" srcOrd="0" destOrd="0" presId="urn:microsoft.com/office/officeart/2005/8/layout/default"/>
    <dgm:cxn modelId="{B3B1F515-881F-45B0-B414-F4B8921D94FA}" srcId="{8E654929-347F-4789-82D4-575825120BD4}" destId="{7EA759E8-56C8-40BA-8000-D961AD568AE8}" srcOrd="1" destOrd="0" parTransId="{73F39B50-2F0B-4DD4-8E1C-6D53719E1168}" sibTransId="{ABA6B433-A006-4CE9-9AD5-7AAB1950CE69}"/>
    <dgm:cxn modelId="{13C6212D-A665-46A9-8113-E6CD2DF51673}" srcId="{8E654929-347F-4789-82D4-575825120BD4}" destId="{D0563DD1-1F4A-447F-B1B0-D9F272B54834}" srcOrd="4" destOrd="0" parTransId="{B553169A-2671-4DA6-BAA7-2CA828753825}" sibTransId="{A03B80B5-BD61-499A-BA54-5FE67F04A3C9}"/>
    <dgm:cxn modelId="{C6FD0233-28C1-4364-8DF7-896F63533950}" type="presOf" srcId="{B458984B-84A2-4E36-B92B-7F495C978A71}" destId="{D8EC2D98-441D-40FF-843F-741769785D75}" srcOrd="0" destOrd="0" presId="urn:microsoft.com/office/officeart/2005/8/layout/default"/>
    <dgm:cxn modelId="{61C3A93F-FA59-47EA-A6B3-5945C1D430EA}" type="presOf" srcId="{8E654929-347F-4789-82D4-575825120BD4}" destId="{C19A3580-8623-40CB-B983-5B0223D842F2}" srcOrd="0" destOrd="0" presId="urn:microsoft.com/office/officeart/2005/8/layout/default"/>
    <dgm:cxn modelId="{815C8876-BB76-4FEC-9787-FFD8B041FACE}" srcId="{8E654929-347F-4789-82D4-575825120BD4}" destId="{65316FE2-B4CA-4C47-A57C-4CFC72A30747}" srcOrd="0" destOrd="0" parTransId="{85D2D592-FF3E-4061-A9DA-F2F1FE5D50F5}" sibTransId="{5C5C2F04-D3EB-4D19-B29D-7F154F34B5D9}"/>
    <dgm:cxn modelId="{5A6A45A5-DCBC-4F37-966D-0A0498288C24}" srcId="{8E654929-347F-4789-82D4-575825120BD4}" destId="{66B9B155-4303-4087-ACC3-B58DBAF9735C}" srcOrd="6" destOrd="0" parTransId="{AC36ED0D-FACB-4AEB-9BEE-6863B1AA4594}" sibTransId="{74175333-7222-4E33-BA30-97FE588F3F5E}"/>
    <dgm:cxn modelId="{7C1761A7-0513-4D09-A2A1-40620531E43F}" type="presOf" srcId="{65316FE2-B4CA-4C47-A57C-4CFC72A30747}" destId="{DE09E3FF-16FF-4695-A813-7D76FBB4EFA6}" srcOrd="0" destOrd="0" presId="urn:microsoft.com/office/officeart/2005/8/layout/default"/>
    <dgm:cxn modelId="{9BE407AC-EFCB-4749-8A87-FC6B5AF21732}" type="presOf" srcId="{9C5C9622-1EE0-4640-AF54-DF0C91BF8FDD}" destId="{2714FD34-8B2F-41BE-8AC1-AD9CC95200C5}" srcOrd="0" destOrd="0" presId="urn:microsoft.com/office/officeart/2005/8/layout/default"/>
    <dgm:cxn modelId="{5AC868AC-A9DE-461C-A7F8-6BF006785953}" type="presOf" srcId="{66B9B155-4303-4087-ACC3-B58DBAF9735C}" destId="{4BE6D25E-3822-4C7E-A833-437514914AB1}" srcOrd="0" destOrd="0" presId="urn:microsoft.com/office/officeart/2005/8/layout/default"/>
    <dgm:cxn modelId="{2D0501B8-38E9-4289-A96A-BC4DEDFD393D}" srcId="{8E654929-347F-4789-82D4-575825120BD4}" destId="{24F987CF-24DB-4490-B844-B37AA9AA84FE}" srcOrd="7" destOrd="0" parTransId="{46766A10-8F22-4626-BC95-99F78C6C9B1B}" sibTransId="{7D69F1AA-2763-4CF7-93A6-1FA11E4C49E3}"/>
    <dgm:cxn modelId="{D2A2B9BB-8340-44BF-A93A-4C0B12F9A3BA}" type="presOf" srcId="{24F987CF-24DB-4490-B844-B37AA9AA84FE}" destId="{3F07ECDE-CFCE-4DC1-9D61-8114658DAFE8}" srcOrd="0" destOrd="0" presId="urn:microsoft.com/office/officeart/2005/8/layout/default"/>
    <dgm:cxn modelId="{7ABE5BBD-7317-49FA-98D9-963A8E2CFA59}" type="presOf" srcId="{7EA759E8-56C8-40BA-8000-D961AD568AE8}" destId="{611EF6C2-316F-4B2B-9D46-7F138A6F3C82}" srcOrd="0" destOrd="0" presId="urn:microsoft.com/office/officeart/2005/8/layout/default"/>
    <dgm:cxn modelId="{0DB27DBF-599D-43BD-B25A-38E075295C30}" srcId="{8E654929-347F-4789-82D4-575825120BD4}" destId="{9C5C9622-1EE0-4640-AF54-DF0C91BF8FDD}" srcOrd="3" destOrd="0" parTransId="{C548A041-44E8-4986-A72B-FCD77208E019}" sibTransId="{0A3B80C2-4EE5-4058-846E-B0E599468EE3}"/>
    <dgm:cxn modelId="{EC95B9CB-6268-4575-B4EA-812D85301115}" srcId="{8E654929-347F-4789-82D4-575825120BD4}" destId="{1186F4CE-8521-4CA4-A779-3FE0DF21A4C9}" srcOrd="5" destOrd="0" parTransId="{20DE0C49-ADA5-4BBD-8A8D-D574B372EE95}" sibTransId="{ADB097FE-77D3-4405-AADF-9BC4EBCCB007}"/>
    <dgm:cxn modelId="{A452EAF4-248A-4F43-913E-BC64B393E4B5}" type="presOf" srcId="{1186F4CE-8521-4CA4-A779-3FE0DF21A4C9}" destId="{2886B4D9-ABFD-4D95-B37D-1D783881BF9A}" srcOrd="0" destOrd="0" presId="urn:microsoft.com/office/officeart/2005/8/layout/default"/>
    <dgm:cxn modelId="{39E7B15F-CC91-4C0F-BD47-2BF70FC6F7EE}" type="presParOf" srcId="{C19A3580-8623-40CB-B983-5B0223D842F2}" destId="{DE09E3FF-16FF-4695-A813-7D76FBB4EFA6}" srcOrd="0" destOrd="0" presId="urn:microsoft.com/office/officeart/2005/8/layout/default"/>
    <dgm:cxn modelId="{1AFDC323-7A31-4C42-A520-AF1B757227F2}" type="presParOf" srcId="{C19A3580-8623-40CB-B983-5B0223D842F2}" destId="{A85D1C0E-01AD-4EDE-9D1E-4A92CE8C7F62}" srcOrd="1" destOrd="0" presId="urn:microsoft.com/office/officeart/2005/8/layout/default"/>
    <dgm:cxn modelId="{245B771E-A7AD-4905-ABC5-6A34032EB2CC}" type="presParOf" srcId="{C19A3580-8623-40CB-B983-5B0223D842F2}" destId="{611EF6C2-316F-4B2B-9D46-7F138A6F3C82}" srcOrd="2" destOrd="0" presId="urn:microsoft.com/office/officeart/2005/8/layout/default"/>
    <dgm:cxn modelId="{95237A17-20A5-40BA-AAEC-0B540B65C148}" type="presParOf" srcId="{C19A3580-8623-40CB-B983-5B0223D842F2}" destId="{6B3796E1-FF4D-4ABF-835F-A389FF9DBB5F}" srcOrd="3" destOrd="0" presId="urn:microsoft.com/office/officeart/2005/8/layout/default"/>
    <dgm:cxn modelId="{0665F63C-C517-4ABF-A7B2-491826709975}" type="presParOf" srcId="{C19A3580-8623-40CB-B983-5B0223D842F2}" destId="{D8EC2D98-441D-40FF-843F-741769785D75}" srcOrd="4" destOrd="0" presId="urn:microsoft.com/office/officeart/2005/8/layout/default"/>
    <dgm:cxn modelId="{EF1EE3B0-2F11-4589-B3C2-44473E15DB6E}" type="presParOf" srcId="{C19A3580-8623-40CB-B983-5B0223D842F2}" destId="{9D2B5CD5-F2D1-4CDE-80C7-5CE2B752A259}" srcOrd="5" destOrd="0" presId="urn:microsoft.com/office/officeart/2005/8/layout/default"/>
    <dgm:cxn modelId="{E6931D88-59B2-4492-80E3-AA4739F96ED7}" type="presParOf" srcId="{C19A3580-8623-40CB-B983-5B0223D842F2}" destId="{2714FD34-8B2F-41BE-8AC1-AD9CC95200C5}" srcOrd="6" destOrd="0" presId="urn:microsoft.com/office/officeart/2005/8/layout/default"/>
    <dgm:cxn modelId="{35940720-4F23-40F2-8A79-6448127C7AAB}" type="presParOf" srcId="{C19A3580-8623-40CB-B983-5B0223D842F2}" destId="{614461C8-926A-4C98-A230-BF7120373563}" srcOrd="7" destOrd="0" presId="urn:microsoft.com/office/officeart/2005/8/layout/default"/>
    <dgm:cxn modelId="{859F8287-94C5-449A-90C4-3ACC930FEA37}" type="presParOf" srcId="{C19A3580-8623-40CB-B983-5B0223D842F2}" destId="{BF63606F-94C7-46EB-8133-2DFD6B8C3B4D}" srcOrd="8" destOrd="0" presId="urn:microsoft.com/office/officeart/2005/8/layout/default"/>
    <dgm:cxn modelId="{63F1A43B-C869-47D9-B3C8-9E71A601329E}" type="presParOf" srcId="{C19A3580-8623-40CB-B983-5B0223D842F2}" destId="{63F045AB-8C15-4A5A-874D-0818F21D6A31}" srcOrd="9" destOrd="0" presId="urn:microsoft.com/office/officeart/2005/8/layout/default"/>
    <dgm:cxn modelId="{C7E5B86A-1E56-4986-A766-EB9EC5D89BE5}" type="presParOf" srcId="{C19A3580-8623-40CB-B983-5B0223D842F2}" destId="{2886B4D9-ABFD-4D95-B37D-1D783881BF9A}" srcOrd="10" destOrd="0" presId="urn:microsoft.com/office/officeart/2005/8/layout/default"/>
    <dgm:cxn modelId="{2B172F56-3C8B-4B6A-878E-F93766D23B45}" type="presParOf" srcId="{C19A3580-8623-40CB-B983-5B0223D842F2}" destId="{D9A80D0E-7083-47DA-800B-1D8FCD47E995}" srcOrd="11" destOrd="0" presId="urn:microsoft.com/office/officeart/2005/8/layout/default"/>
    <dgm:cxn modelId="{FF07E7C4-85D0-4D90-B429-FA41BABF28CF}" type="presParOf" srcId="{C19A3580-8623-40CB-B983-5B0223D842F2}" destId="{4BE6D25E-3822-4C7E-A833-437514914AB1}" srcOrd="12" destOrd="0" presId="urn:microsoft.com/office/officeart/2005/8/layout/default"/>
    <dgm:cxn modelId="{1C0D672C-D720-4F31-B2A2-8157332A34BC}" type="presParOf" srcId="{C19A3580-8623-40CB-B983-5B0223D842F2}" destId="{7C457E7F-F9E7-4DDF-831F-B1451C1001A2}" srcOrd="13" destOrd="0" presId="urn:microsoft.com/office/officeart/2005/8/layout/default"/>
    <dgm:cxn modelId="{65FEA147-2198-4326-AE5D-D85B66C27EB9}" type="presParOf" srcId="{C19A3580-8623-40CB-B983-5B0223D842F2}" destId="{3F07ECDE-CFCE-4DC1-9D61-8114658DAFE8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654929-347F-4789-82D4-575825120BD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5316FE2-B4CA-4C47-A57C-4CFC72A30747}">
      <dgm:prSet phldrT="[文字]"/>
      <dgm:spPr/>
      <dgm:t>
        <a:bodyPr/>
        <a:lstStyle/>
        <a:p>
          <a:r>
            <a:rPr lang="en-US" altLang="zh-TW" dirty="0"/>
            <a:t>Trails</a:t>
          </a:r>
          <a:endParaRPr lang="zh-TW" altLang="en-US" dirty="0"/>
        </a:p>
      </dgm:t>
    </dgm:pt>
    <dgm:pt modelId="{85D2D592-FF3E-4061-A9DA-F2F1FE5D50F5}" type="parTrans" cxnId="{815C8876-BB76-4FEC-9787-FFD8B041FACE}">
      <dgm:prSet/>
      <dgm:spPr/>
      <dgm:t>
        <a:bodyPr/>
        <a:lstStyle/>
        <a:p>
          <a:endParaRPr lang="zh-TW" altLang="en-US"/>
        </a:p>
      </dgm:t>
    </dgm:pt>
    <dgm:pt modelId="{5C5C2F04-D3EB-4D19-B29D-7F154F34B5D9}" type="sibTrans" cxnId="{815C8876-BB76-4FEC-9787-FFD8B041FACE}">
      <dgm:prSet/>
      <dgm:spPr/>
      <dgm:t>
        <a:bodyPr/>
        <a:lstStyle/>
        <a:p>
          <a:endParaRPr lang="zh-TW" altLang="en-US"/>
        </a:p>
      </dgm:t>
    </dgm:pt>
    <dgm:pt modelId="{7EA759E8-56C8-40BA-8000-D961AD568AE8}">
      <dgm:prSet phldrT="[文字]"/>
      <dgm:spPr/>
      <dgm:t>
        <a:bodyPr/>
        <a:lstStyle/>
        <a:p>
          <a:r>
            <a:rPr lang="en-US" altLang="zh-TW" dirty="0"/>
            <a:t>Accessibility</a:t>
          </a:r>
          <a:endParaRPr lang="zh-TW" altLang="en-US" dirty="0"/>
        </a:p>
      </dgm:t>
    </dgm:pt>
    <dgm:pt modelId="{73F39B50-2F0B-4DD4-8E1C-6D53719E1168}" type="parTrans" cxnId="{B3B1F515-881F-45B0-B414-F4B8921D94FA}">
      <dgm:prSet/>
      <dgm:spPr/>
      <dgm:t>
        <a:bodyPr/>
        <a:lstStyle/>
        <a:p>
          <a:endParaRPr lang="zh-TW" altLang="en-US"/>
        </a:p>
      </dgm:t>
    </dgm:pt>
    <dgm:pt modelId="{ABA6B433-A006-4CE9-9AD5-7AAB1950CE69}" type="sibTrans" cxnId="{B3B1F515-881F-45B0-B414-F4B8921D94FA}">
      <dgm:prSet/>
      <dgm:spPr/>
      <dgm:t>
        <a:bodyPr/>
        <a:lstStyle/>
        <a:p>
          <a:endParaRPr lang="zh-TW" altLang="en-US"/>
        </a:p>
      </dgm:t>
    </dgm:pt>
    <dgm:pt modelId="{B458984B-84A2-4E36-B92B-7F495C978A71}">
      <dgm:prSet phldrT="[文字]"/>
      <dgm:spPr/>
      <dgm:t>
        <a:bodyPr/>
        <a:lstStyle/>
        <a:p>
          <a:r>
            <a:rPr lang="en-US" altLang="zh-TW" dirty="0"/>
            <a:t>Identifiability</a:t>
          </a:r>
          <a:endParaRPr lang="zh-TW" altLang="en-US" dirty="0"/>
        </a:p>
      </dgm:t>
    </dgm:pt>
    <dgm:pt modelId="{F8E0A88F-CAE2-4BA1-A11A-580A85A06523}" type="parTrans" cxnId="{87C49011-1638-4A4E-BC7F-1ED8D152B918}">
      <dgm:prSet/>
      <dgm:spPr/>
      <dgm:t>
        <a:bodyPr/>
        <a:lstStyle/>
        <a:p>
          <a:endParaRPr lang="zh-TW" altLang="en-US"/>
        </a:p>
      </dgm:t>
    </dgm:pt>
    <dgm:pt modelId="{C9BDCFF3-A782-4E59-8F47-1AA9E02F96A1}" type="sibTrans" cxnId="{87C49011-1638-4A4E-BC7F-1ED8D152B918}">
      <dgm:prSet/>
      <dgm:spPr/>
      <dgm:t>
        <a:bodyPr/>
        <a:lstStyle/>
        <a:p>
          <a:endParaRPr lang="zh-TW" altLang="en-US"/>
        </a:p>
      </dgm:t>
    </dgm:pt>
    <dgm:pt modelId="{9C5C9622-1EE0-4640-AF54-DF0C91BF8FDD}">
      <dgm:prSet phldrT="[文字]"/>
      <dgm:spPr/>
      <dgm:t>
        <a:bodyPr/>
        <a:lstStyle/>
        <a:p>
          <a:r>
            <a:rPr lang="en-US" altLang="zh-TW" dirty="0"/>
            <a:t>Resonance</a:t>
          </a:r>
          <a:endParaRPr lang="zh-TW" altLang="en-US" dirty="0"/>
        </a:p>
      </dgm:t>
    </dgm:pt>
    <dgm:pt modelId="{C548A041-44E8-4986-A72B-FCD77208E019}" type="parTrans" cxnId="{0DB27DBF-599D-43BD-B25A-38E075295C30}">
      <dgm:prSet/>
      <dgm:spPr/>
      <dgm:t>
        <a:bodyPr/>
        <a:lstStyle/>
        <a:p>
          <a:endParaRPr lang="zh-TW" altLang="en-US"/>
        </a:p>
      </dgm:t>
    </dgm:pt>
    <dgm:pt modelId="{0A3B80C2-4EE5-4058-846E-B0E599468EE3}" type="sibTrans" cxnId="{0DB27DBF-599D-43BD-B25A-38E075295C30}">
      <dgm:prSet/>
      <dgm:spPr/>
      <dgm:t>
        <a:bodyPr/>
        <a:lstStyle/>
        <a:p>
          <a:endParaRPr lang="zh-TW" altLang="en-US"/>
        </a:p>
      </dgm:t>
    </dgm:pt>
    <dgm:pt modelId="{66B9B155-4303-4087-ACC3-B58DBAF9735C}">
      <dgm:prSet phldrT="[文字]"/>
      <dgm:spPr/>
      <dgm:t>
        <a:bodyPr/>
        <a:lstStyle/>
        <a:p>
          <a:r>
            <a:rPr lang="en-US" altLang="zh-TW" dirty="0"/>
            <a:t>Stance alignment and differentials</a:t>
          </a:r>
          <a:endParaRPr lang="zh-TW" altLang="en-US" dirty="0"/>
        </a:p>
      </dgm:t>
    </dgm:pt>
    <dgm:pt modelId="{AC36ED0D-FACB-4AEB-9BEE-6863B1AA4594}" type="parTrans" cxnId="{5A6A45A5-DCBC-4F37-966D-0A0498288C24}">
      <dgm:prSet/>
      <dgm:spPr/>
      <dgm:t>
        <a:bodyPr/>
        <a:lstStyle/>
        <a:p>
          <a:endParaRPr lang="zh-TW" altLang="en-US"/>
        </a:p>
      </dgm:t>
    </dgm:pt>
    <dgm:pt modelId="{74175333-7222-4E33-BA30-97FE588F3F5E}" type="sibTrans" cxnId="{5A6A45A5-DCBC-4F37-966D-0A0498288C24}">
      <dgm:prSet/>
      <dgm:spPr/>
      <dgm:t>
        <a:bodyPr/>
        <a:lstStyle/>
        <a:p>
          <a:endParaRPr lang="zh-TW" altLang="en-US"/>
        </a:p>
      </dgm:t>
    </dgm:pt>
    <dgm:pt modelId="{24F987CF-24DB-4490-B844-B37AA9AA84FE}">
      <dgm:prSet phldrT="[文字]"/>
      <dgm:spPr/>
      <dgm:t>
        <a:bodyPr/>
        <a:lstStyle/>
        <a:p>
          <a:r>
            <a:rPr lang="en-US" altLang="zh-TW" dirty="0"/>
            <a:t>…</a:t>
          </a:r>
          <a:endParaRPr lang="zh-TW" altLang="en-US" dirty="0"/>
        </a:p>
      </dgm:t>
    </dgm:pt>
    <dgm:pt modelId="{46766A10-8F22-4626-BC95-99F78C6C9B1B}" type="parTrans" cxnId="{2D0501B8-38E9-4289-A96A-BC4DEDFD393D}">
      <dgm:prSet/>
      <dgm:spPr/>
      <dgm:t>
        <a:bodyPr/>
        <a:lstStyle/>
        <a:p>
          <a:endParaRPr lang="zh-TW" altLang="en-US"/>
        </a:p>
      </dgm:t>
    </dgm:pt>
    <dgm:pt modelId="{7D69F1AA-2763-4CF7-93A6-1FA11E4C49E3}" type="sibTrans" cxnId="{2D0501B8-38E9-4289-A96A-BC4DEDFD393D}">
      <dgm:prSet/>
      <dgm:spPr/>
      <dgm:t>
        <a:bodyPr/>
        <a:lstStyle/>
        <a:p>
          <a:endParaRPr lang="zh-TW" altLang="en-US"/>
        </a:p>
      </dgm:t>
    </dgm:pt>
    <dgm:pt modelId="{D0563DD1-1F4A-447F-B1B0-D9F272B54834}">
      <dgm:prSet phldrT="[文字]"/>
      <dgm:spPr/>
      <dgm:t>
        <a:bodyPr/>
        <a:lstStyle/>
        <a:p>
          <a:r>
            <a:rPr lang="en-US" altLang="zh-TW" dirty="0"/>
            <a:t>Interjections &amp; pragmatic markers</a:t>
          </a:r>
          <a:endParaRPr lang="zh-TW" altLang="en-US" dirty="0"/>
        </a:p>
      </dgm:t>
    </dgm:pt>
    <dgm:pt modelId="{B553169A-2671-4DA6-BAA7-2CA828753825}" type="parTrans" cxnId="{13C6212D-A665-46A9-8113-E6CD2DF51673}">
      <dgm:prSet/>
      <dgm:spPr/>
      <dgm:t>
        <a:bodyPr/>
        <a:lstStyle/>
        <a:p>
          <a:endParaRPr lang="zh-TW" altLang="en-US"/>
        </a:p>
      </dgm:t>
    </dgm:pt>
    <dgm:pt modelId="{A03B80B5-BD61-499A-BA54-5FE67F04A3C9}" type="sibTrans" cxnId="{13C6212D-A665-46A9-8113-E6CD2DF51673}">
      <dgm:prSet/>
      <dgm:spPr/>
      <dgm:t>
        <a:bodyPr/>
        <a:lstStyle/>
        <a:p>
          <a:endParaRPr lang="zh-TW" altLang="en-US"/>
        </a:p>
      </dgm:t>
    </dgm:pt>
    <dgm:pt modelId="{1186F4CE-8521-4CA4-A779-3FE0DF21A4C9}">
      <dgm:prSet phldrT="[文字]"/>
      <dgm:spPr/>
      <dgm:t>
        <a:bodyPr/>
        <a:lstStyle/>
        <a:p>
          <a:r>
            <a:rPr lang="en-US" altLang="zh-TW" dirty="0"/>
            <a:t>Ellipsis</a:t>
          </a:r>
          <a:endParaRPr lang="zh-TW" altLang="en-US" dirty="0"/>
        </a:p>
      </dgm:t>
    </dgm:pt>
    <dgm:pt modelId="{20DE0C49-ADA5-4BBD-8A8D-D574B372EE95}" type="parTrans" cxnId="{EC95B9CB-6268-4575-B4EA-812D85301115}">
      <dgm:prSet/>
      <dgm:spPr/>
      <dgm:t>
        <a:bodyPr/>
        <a:lstStyle/>
        <a:p>
          <a:endParaRPr lang="zh-TW" altLang="en-US"/>
        </a:p>
      </dgm:t>
    </dgm:pt>
    <dgm:pt modelId="{ADB097FE-77D3-4405-AADF-9BC4EBCCB007}" type="sibTrans" cxnId="{EC95B9CB-6268-4575-B4EA-812D85301115}">
      <dgm:prSet/>
      <dgm:spPr/>
      <dgm:t>
        <a:bodyPr/>
        <a:lstStyle/>
        <a:p>
          <a:endParaRPr lang="zh-TW" altLang="en-US"/>
        </a:p>
      </dgm:t>
    </dgm:pt>
    <dgm:pt modelId="{C19A3580-8623-40CB-B983-5B0223D842F2}" type="pres">
      <dgm:prSet presAssocID="{8E654929-347F-4789-82D4-575825120BD4}" presName="diagram" presStyleCnt="0">
        <dgm:presLayoutVars>
          <dgm:dir/>
          <dgm:resizeHandles val="exact"/>
        </dgm:presLayoutVars>
      </dgm:prSet>
      <dgm:spPr/>
    </dgm:pt>
    <dgm:pt modelId="{DE09E3FF-16FF-4695-A813-7D76FBB4EFA6}" type="pres">
      <dgm:prSet presAssocID="{65316FE2-B4CA-4C47-A57C-4CFC72A30747}" presName="node" presStyleLbl="node1" presStyleIdx="0" presStyleCnt="8">
        <dgm:presLayoutVars>
          <dgm:bulletEnabled val="1"/>
        </dgm:presLayoutVars>
      </dgm:prSet>
      <dgm:spPr/>
    </dgm:pt>
    <dgm:pt modelId="{A85D1C0E-01AD-4EDE-9D1E-4A92CE8C7F62}" type="pres">
      <dgm:prSet presAssocID="{5C5C2F04-D3EB-4D19-B29D-7F154F34B5D9}" presName="sibTrans" presStyleCnt="0"/>
      <dgm:spPr/>
    </dgm:pt>
    <dgm:pt modelId="{611EF6C2-316F-4B2B-9D46-7F138A6F3C82}" type="pres">
      <dgm:prSet presAssocID="{7EA759E8-56C8-40BA-8000-D961AD568AE8}" presName="node" presStyleLbl="node1" presStyleIdx="1" presStyleCnt="8">
        <dgm:presLayoutVars>
          <dgm:bulletEnabled val="1"/>
        </dgm:presLayoutVars>
      </dgm:prSet>
      <dgm:spPr/>
    </dgm:pt>
    <dgm:pt modelId="{6B3796E1-FF4D-4ABF-835F-A389FF9DBB5F}" type="pres">
      <dgm:prSet presAssocID="{ABA6B433-A006-4CE9-9AD5-7AAB1950CE69}" presName="sibTrans" presStyleCnt="0"/>
      <dgm:spPr/>
    </dgm:pt>
    <dgm:pt modelId="{D8EC2D98-441D-40FF-843F-741769785D75}" type="pres">
      <dgm:prSet presAssocID="{B458984B-84A2-4E36-B92B-7F495C978A71}" presName="node" presStyleLbl="node1" presStyleIdx="2" presStyleCnt="8">
        <dgm:presLayoutVars>
          <dgm:bulletEnabled val="1"/>
        </dgm:presLayoutVars>
      </dgm:prSet>
      <dgm:spPr/>
    </dgm:pt>
    <dgm:pt modelId="{9D2B5CD5-F2D1-4CDE-80C7-5CE2B752A259}" type="pres">
      <dgm:prSet presAssocID="{C9BDCFF3-A782-4E59-8F47-1AA9E02F96A1}" presName="sibTrans" presStyleCnt="0"/>
      <dgm:spPr/>
    </dgm:pt>
    <dgm:pt modelId="{2714FD34-8B2F-41BE-8AC1-AD9CC95200C5}" type="pres">
      <dgm:prSet presAssocID="{9C5C9622-1EE0-4640-AF54-DF0C91BF8FDD}" presName="node" presStyleLbl="node1" presStyleIdx="3" presStyleCnt="8">
        <dgm:presLayoutVars>
          <dgm:bulletEnabled val="1"/>
        </dgm:presLayoutVars>
      </dgm:prSet>
      <dgm:spPr/>
    </dgm:pt>
    <dgm:pt modelId="{614461C8-926A-4C98-A230-BF7120373563}" type="pres">
      <dgm:prSet presAssocID="{0A3B80C2-4EE5-4058-846E-B0E599468EE3}" presName="sibTrans" presStyleCnt="0"/>
      <dgm:spPr/>
    </dgm:pt>
    <dgm:pt modelId="{BF63606F-94C7-46EB-8133-2DFD6B8C3B4D}" type="pres">
      <dgm:prSet presAssocID="{D0563DD1-1F4A-447F-B1B0-D9F272B54834}" presName="node" presStyleLbl="node1" presStyleIdx="4" presStyleCnt="8">
        <dgm:presLayoutVars>
          <dgm:bulletEnabled val="1"/>
        </dgm:presLayoutVars>
      </dgm:prSet>
      <dgm:spPr/>
    </dgm:pt>
    <dgm:pt modelId="{63F045AB-8C15-4A5A-874D-0818F21D6A31}" type="pres">
      <dgm:prSet presAssocID="{A03B80B5-BD61-499A-BA54-5FE67F04A3C9}" presName="sibTrans" presStyleCnt="0"/>
      <dgm:spPr/>
    </dgm:pt>
    <dgm:pt modelId="{2886B4D9-ABFD-4D95-B37D-1D783881BF9A}" type="pres">
      <dgm:prSet presAssocID="{1186F4CE-8521-4CA4-A779-3FE0DF21A4C9}" presName="node" presStyleLbl="node1" presStyleIdx="5" presStyleCnt="8">
        <dgm:presLayoutVars>
          <dgm:bulletEnabled val="1"/>
        </dgm:presLayoutVars>
      </dgm:prSet>
      <dgm:spPr/>
    </dgm:pt>
    <dgm:pt modelId="{D9A80D0E-7083-47DA-800B-1D8FCD47E995}" type="pres">
      <dgm:prSet presAssocID="{ADB097FE-77D3-4405-AADF-9BC4EBCCB007}" presName="sibTrans" presStyleCnt="0"/>
      <dgm:spPr/>
    </dgm:pt>
    <dgm:pt modelId="{4BE6D25E-3822-4C7E-A833-437514914AB1}" type="pres">
      <dgm:prSet presAssocID="{66B9B155-4303-4087-ACC3-B58DBAF9735C}" presName="node" presStyleLbl="node1" presStyleIdx="6" presStyleCnt="8">
        <dgm:presLayoutVars>
          <dgm:bulletEnabled val="1"/>
        </dgm:presLayoutVars>
      </dgm:prSet>
      <dgm:spPr/>
    </dgm:pt>
    <dgm:pt modelId="{7C457E7F-F9E7-4DDF-831F-B1451C1001A2}" type="pres">
      <dgm:prSet presAssocID="{74175333-7222-4E33-BA30-97FE588F3F5E}" presName="sibTrans" presStyleCnt="0"/>
      <dgm:spPr/>
    </dgm:pt>
    <dgm:pt modelId="{3F07ECDE-CFCE-4DC1-9D61-8114658DAFE8}" type="pres">
      <dgm:prSet presAssocID="{24F987CF-24DB-4490-B844-B37AA9AA84FE}" presName="node" presStyleLbl="node1" presStyleIdx="7" presStyleCnt="8">
        <dgm:presLayoutVars>
          <dgm:bulletEnabled val="1"/>
        </dgm:presLayoutVars>
      </dgm:prSet>
      <dgm:spPr/>
    </dgm:pt>
  </dgm:ptLst>
  <dgm:cxnLst>
    <dgm:cxn modelId="{87C49011-1638-4A4E-BC7F-1ED8D152B918}" srcId="{8E654929-347F-4789-82D4-575825120BD4}" destId="{B458984B-84A2-4E36-B92B-7F495C978A71}" srcOrd="2" destOrd="0" parTransId="{F8E0A88F-CAE2-4BA1-A11A-580A85A06523}" sibTransId="{C9BDCFF3-A782-4E59-8F47-1AA9E02F96A1}"/>
    <dgm:cxn modelId="{82C76A14-3818-486B-B1F1-3C3C75C8339C}" type="presOf" srcId="{D0563DD1-1F4A-447F-B1B0-D9F272B54834}" destId="{BF63606F-94C7-46EB-8133-2DFD6B8C3B4D}" srcOrd="0" destOrd="0" presId="urn:microsoft.com/office/officeart/2005/8/layout/default"/>
    <dgm:cxn modelId="{B3B1F515-881F-45B0-B414-F4B8921D94FA}" srcId="{8E654929-347F-4789-82D4-575825120BD4}" destId="{7EA759E8-56C8-40BA-8000-D961AD568AE8}" srcOrd="1" destOrd="0" parTransId="{73F39B50-2F0B-4DD4-8E1C-6D53719E1168}" sibTransId="{ABA6B433-A006-4CE9-9AD5-7AAB1950CE69}"/>
    <dgm:cxn modelId="{13C6212D-A665-46A9-8113-E6CD2DF51673}" srcId="{8E654929-347F-4789-82D4-575825120BD4}" destId="{D0563DD1-1F4A-447F-B1B0-D9F272B54834}" srcOrd="4" destOrd="0" parTransId="{B553169A-2671-4DA6-BAA7-2CA828753825}" sibTransId="{A03B80B5-BD61-499A-BA54-5FE67F04A3C9}"/>
    <dgm:cxn modelId="{C6FD0233-28C1-4364-8DF7-896F63533950}" type="presOf" srcId="{B458984B-84A2-4E36-B92B-7F495C978A71}" destId="{D8EC2D98-441D-40FF-843F-741769785D75}" srcOrd="0" destOrd="0" presId="urn:microsoft.com/office/officeart/2005/8/layout/default"/>
    <dgm:cxn modelId="{61C3A93F-FA59-47EA-A6B3-5945C1D430EA}" type="presOf" srcId="{8E654929-347F-4789-82D4-575825120BD4}" destId="{C19A3580-8623-40CB-B983-5B0223D842F2}" srcOrd="0" destOrd="0" presId="urn:microsoft.com/office/officeart/2005/8/layout/default"/>
    <dgm:cxn modelId="{815C8876-BB76-4FEC-9787-FFD8B041FACE}" srcId="{8E654929-347F-4789-82D4-575825120BD4}" destId="{65316FE2-B4CA-4C47-A57C-4CFC72A30747}" srcOrd="0" destOrd="0" parTransId="{85D2D592-FF3E-4061-A9DA-F2F1FE5D50F5}" sibTransId="{5C5C2F04-D3EB-4D19-B29D-7F154F34B5D9}"/>
    <dgm:cxn modelId="{5A6A45A5-DCBC-4F37-966D-0A0498288C24}" srcId="{8E654929-347F-4789-82D4-575825120BD4}" destId="{66B9B155-4303-4087-ACC3-B58DBAF9735C}" srcOrd="6" destOrd="0" parTransId="{AC36ED0D-FACB-4AEB-9BEE-6863B1AA4594}" sibTransId="{74175333-7222-4E33-BA30-97FE588F3F5E}"/>
    <dgm:cxn modelId="{7C1761A7-0513-4D09-A2A1-40620531E43F}" type="presOf" srcId="{65316FE2-B4CA-4C47-A57C-4CFC72A30747}" destId="{DE09E3FF-16FF-4695-A813-7D76FBB4EFA6}" srcOrd="0" destOrd="0" presId="urn:microsoft.com/office/officeart/2005/8/layout/default"/>
    <dgm:cxn modelId="{9BE407AC-EFCB-4749-8A87-FC6B5AF21732}" type="presOf" srcId="{9C5C9622-1EE0-4640-AF54-DF0C91BF8FDD}" destId="{2714FD34-8B2F-41BE-8AC1-AD9CC95200C5}" srcOrd="0" destOrd="0" presId="urn:microsoft.com/office/officeart/2005/8/layout/default"/>
    <dgm:cxn modelId="{5AC868AC-A9DE-461C-A7F8-6BF006785953}" type="presOf" srcId="{66B9B155-4303-4087-ACC3-B58DBAF9735C}" destId="{4BE6D25E-3822-4C7E-A833-437514914AB1}" srcOrd="0" destOrd="0" presId="urn:microsoft.com/office/officeart/2005/8/layout/default"/>
    <dgm:cxn modelId="{2D0501B8-38E9-4289-A96A-BC4DEDFD393D}" srcId="{8E654929-347F-4789-82D4-575825120BD4}" destId="{24F987CF-24DB-4490-B844-B37AA9AA84FE}" srcOrd="7" destOrd="0" parTransId="{46766A10-8F22-4626-BC95-99F78C6C9B1B}" sibTransId="{7D69F1AA-2763-4CF7-93A6-1FA11E4C49E3}"/>
    <dgm:cxn modelId="{D2A2B9BB-8340-44BF-A93A-4C0B12F9A3BA}" type="presOf" srcId="{24F987CF-24DB-4490-B844-B37AA9AA84FE}" destId="{3F07ECDE-CFCE-4DC1-9D61-8114658DAFE8}" srcOrd="0" destOrd="0" presId="urn:microsoft.com/office/officeart/2005/8/layout/default"/>
    <dgm:cxn modelId="{7ABE5BBD-7317-49FA-98D9-963A8E2CFA59}" type="presOf" srcId="{7EA759E8-56C8-40BA-8000-D961AD568AE8}" destId="{611EF6C2-316F-4B2B-9D46-7F138A6F3C82}" srcOrd="0" destOrd="0" presId="urn:microsoft.com/office/officeart/2005/8/layout/default"/>
    <dgm:cxn modelId="{0DB27DBF-599D-43BD-B25A-38E075295C30}" srcId="{8E654929-347F-4789-82D4-575825120BD4}" destId="{9C5C9622-1EE0-4640-AF54-DF0C91BF8FDD}" srcOrd="3" destOrd="0" parTransId="{C548A041-44E8-4986-A72B-FCD77208E019}" sibTransId="{0A3B80C2-4EE5-4058-846E-B0E599468EE3}"/>
    <dgm:cxn modelId="{EC95B9CB-6268-4575-B4EA-812D85301115}" srcId="{8E654929-347F-4789-82D4-575825120BD4}" destId="{1186F4CE-8521-4CA4-A779-3FE0DF21A4C9}" srcOrd="5" destOrd="0" parTransId="{20DE0C49-ADA5-4BBD-8A8D-D574B372EE95}" sibTransId="{ADB097FE-77D3-4405-AADF-9BC4EBCCB007}"/>
    <dgm:cxn modelId="{A452EAF4-248A-4F43-913E-BC64B393E4B5}" type="presOf" srcId="{1186F4CE-8521-4CA4-A779-3FE0DF21A4C9}" destId="{2886B4D9-ABFD-4D95-B37D-1D783881BF9A}" srcOrd="0" destOrd="0" presId="urn:microsoft.com/office/officeart/2005/8/layout/default"/>
    <dgm:cxn modelId="{39E7B15F-CC91-4C0F-BD47-2BF70FC6F7EE}" type="presParOf" srcId="{C19A3580-8623-40CB-B983-5B0223D842F2}" destId="{DE09E3FF-16FF-4695-A813-7D76FBB4EFA6}" srcOrd="0" destOrd="0" presId="urn:microsoft.com/office/officeart/2005/8/layout/default"/>
    <dgm:cxn modelId="{1AFDC323-7A31-4C42-A520-AF1B757227F2}" type="presParOf" srcId="{C19A3580-8623-40CB-B983-5B0223D842F2}" destId="{A85D1C0E-01AD-4EDE-9D1E-4A92CE8C7F62}" srcOrd="1" destOrd="0" presId="urn:microsoft.com/office/officeart/2005/8/layout/default"/>
    <dgm:cxn modelId="{245B771E-A7AD-4905-ABC5-6A34032EB2CC}" type="presParOf" srcId="{C19A3580-8623-40CB-B983-5B0223D842F2}" destId="{611EF6C2-316F-4B2B-9D46-7F138A6F3C82}" srcOrd="2" destOrd="0" presId="urn:microsoft.com/office/officeart/2005/8/layout/default"/>
    <dgm:cxn modelId="{95237A17-20A5-40BA-AAEC-0B540B65C148}" type="presParOf" srcId="{C19A3580-8623-40CB-B983-5B0223D842F2}" destId="{6B3796E1-FF4D-4ABF-835F-A389FF9DBB5F}" srcOrd="3" destOrd="0" presId="urn:microsoft.com/office/officeart/2005/8/layout/default"/>
    <dgm:cxn modelId="{0665F63C-C517-4ABF-A7B2-491826709975}" type="presParOf" srcId="{C19A3580-8623-40CB-B983-5B0223D842F2}" destId="{D8EC2D98-441D-40FF-843F-741769785D75}" srcOrd="4" destOrd="0" presId="urn:microsoft.com/office/officeart/2005/8/layout/default"/>
    <dgm:cxn modelId="{EF1EE3B0-2F11-4589-B3C2-44473E15DB6E}" type="presParOf" srcId="{C19A3580-8623-40CB-B983-5B0223D842F2}" destId="{9D2B5CD5-F2D1-4CDE-80C7-5CE2B752A259}" srcOrd="5" destOrd="0" presId="urn:microsoft.com/office/officeart/2005/8/layout/default"/>
    <dgm:cxn modelId="{E6931D88-59B2-4492-80E3-AA4739F96ED7}" type="presParOf" srcId="{C19A3580-8623-40CB-B983-5B0223D842F2}" destId="{2714FD34-8B2F-41BE-8AC1-AD9CC95200C5}" srcOrd="6" destOrd="0" presId="urn:microsoft.com/office/officeart/2005/8/layout/default"/>
    <dgm:cxn modelId="{35940720-4F23-40F2-8A79-6448127C7AAB}" type="presParOf" srcId="{C19A3580-8623-40CB-B983-5B0223D842F2}" destId="{614461C8-926A-4C98-A230-BF7120373563}" srcOrd="7" destOrd="0" presId="urn:microsoft.com/office/officeart/2005/8/layout/default"/>
    <dgm:cxn modelId="{859F8287-94C5-449A-90C4-3ACC930FEA37}" type="presParOf" srcId="{C19A3580-8623-40CB-B983-5B0223D842F2}" destId="{BF63606F-94C7-46EB-8133-2DFD6B8C3B4D}" srcOrd="8" destOrd="0" presId="urn:microsoft.com/office/officeart/2005/8/layout/default"/>
    <dgm:cxn modelId="{63F1A43B-C869-47D9-B3C8-9E71A601329E}" type="presParOf" srcId="{C19A3580-8623-40CB-B983-5B0223D842F2}" destId="{63F045AB-8C15-4A5A-874D-0818F21D6A31}" srcOrd="9" destOrd="0" presId="urn:microsoft.com/office/officeart/2005/8/layout/default"/>
    <dgm:cxn modelId="{C7E5B86A-1E56-4986-A766-EB9EC5D89BE5}" type="presParOf" srcId="{C19A3580-8623-40CB-B983-5B0223D842F2}" destId="{2886B4D9-ABFD-4D95-B37D-1D783881BF9A}" srcOrd="10" destOrd="0" presId="urn:microsoft.com/office/officeart/2005/8/layout/default"/>
    <dgm:cxn modelId="{2B172F56-3C8B-4B6A-878E-F93766D23B45}" type="presParOf" srcId="{C19A3580-8623-40CB-B983-5B0223D842F2}" destId="{D9A80D0E-7083-47DA-800B-1D8FCD47E995}" srcOrd="11" destOrd="0" presId="urn:microsoft.com/office/officeart/2005/8/layout/default"/>
    <dgm:cxn modelId="{FF07E7C4-85D0-4D90-B429-FA41BABF28CF}" type="presParOf" srcId="{C19A3580-8623-40CB-B983-5B0223D842F2}" destId="{4BE6D25E-3822-4C7E-A833-437514914AB1}" srcOrd="12" destOrd="0" presId="urn:microsoft.com/office/officeart/2005/8/layout/default"/>
    <dgm:cxn modelId="{1C0D672C-D720-4F31-B2A2-8157332A34BC}" type="presParOf" srcId="{C19A3580-8623-40CB-B983-5B0223D842F2}" destId="{7C457E7F-F9E7-4DDF-831F-B1451C1001A2}" srcOrd="13" destOrd="0" presId="urn:microsoft.com/office/officeart/2005/8/layout/default"/>
    <dgm:cxn modelId="{65FEA147-2198-4326-AE5D-D85B66C27EB9}" type="presParOf" srcId="{C19A3580-8623-40CB-B983-5B0223D842F2}" destId="{3F07ECDE-CFCE-4DC1-9D61-8114658DAFE8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36C57A-83CB-4185-9F04-4298F862F6AC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0F3D81-548B-4739-9701-904337C42B46}">
      <dgm:prSet/>
      <dgm:spPr/>
      <dgm:t>
        <a:bodyPr/>
        <a:lstStyle/>
        <a:p>
          <a:r>
            <a:rPr lang="en-US" dirty="0"/>
            <a:t>Accessibility</a:t>
          </a:r>
        </a:p>
      </dgm:t>
    </dgm:pt>
    <dgm:pt modelId="{BC6F0C7D-4E49-4294-82FF-E63723A40F06}" type="parTrans" cxnId="{3EFAC810-19C1-4224-9976-A90ED1B9778B}">
      <dgm:prSet/>
      <dgm:spPr/>
      <dgm:t>
        <a:bodyPr/>
        <a:lstStyle/>
        <a:p>
          <a:endParaRPr lang="en-US"/>
        </a:p>
      </dgm:t>
    </dgm:pt>
    <dgm:pt modelId="{D019DA91-C15C-4601-8777-5D7180473DF4}" type="sibTrans" cxnId="{3EFAC810-19C1-4224-9976-A90ED1B9778B}">
      <dgm:prSet/>
      <dgm:spPr/>
      <dgm:t>
        <a:bodyPr/>
        <a:lstStyle/>
        <a:p>
          <a:endParaRPr lang="en-US"/>
        </a:p>
      </dgm:t>
    </dgm:pt>
    <dgm:pt modelId="{01AB0856-7610-4F22-B776-811A2C55D7A8}">
      <dgm:prSet custT="1"/>
      <dgm:spPr/>
      <dgm:t>
        <a:bodyPr/>
        <a:lstStyle/>
        <a:p>
          <a:r>
            <a:rPr lang="en-US" sz="2600" dirty="0"/>
            <a:t>?</a:t>
          </a:r>
        </a:p>
      </dgm:t>
    </dgm:pt>
    <dgm:pt modelId="{4A8B4776-1317-4CAC-BE89-2171F58F612D}" type="parTrans" cxnId="{8A11D7B0-2F32-4D7C-9A4B-C1264EAD3997}">
      <dgm:prSet/>
      <dgm:spPr/>
      <dgm:t>
        <a:bodyPr/>
        <a:lstStyle/>
        <a:p>
          <a:endParaRPr lang="en-US"/>
        </a:p>
      </dgm:t>
    </dgm:pt>
    <dgm:pt modelId="{3AB654A6-0AF9-478A-B982-CD4231FBF928}" type="sibTrans" cxnId="{8A11D7B0-2F32-4D7C-9A4B-C1264EAD3997}">
      <dgm:prSet/>
      <dgm:spPr/>
      <dgm:t>
        <a:bodyPr/>
        <a:lstStyle/>
        <a:p>
          <a:endParaRPr lang="en-US"/>
        </a:p>
      </dgm:t>
    </dgm:pt>
    <dgm:pt modelId="{36698569-B680-4249-B775-CD67BFC45F35}">
      <dgm:prSet/>
      <dgm:spPr/>
      <dgm:t>
        <a:bodyPr/>
        <a:lstStyle/>
        <a:p>
          <a:r>
            <a:rPr lang="en-US" dirty="0"/>
            <a:t>Identifiability</a:t>
          </a:r>
        </a:p>
      </dgm:t>
    </dgm:pt>
    <dgm:pt modelId="{6250E8B5-4C10-48ED-968A-B5E12E40D7D9}" type="parTrans" cxnId="{F16FF1A4-7745-489F-AD77-131724AE44BA}">
      <dgm:prSet/>
      <dgm:spPr/>
      <dgm:t>
        <a:bodyPr/>
        <a:lstStyle/>
        <a:p>
          <a:endParaRPr lang="en-US"/>
        </a:p>
      </dgm:t>
    </dgm:pt>
    <dgm:pt modelId="{D41A4ACD-FEDD-4ECA-85B3-B499282A4A96}" type="sibTrans" cxnId="{F16FF1A4-7745-489F-AD77-131724AE44BA}">
      <dgm:prSet/>
      <dgm:spPr/>
      <dgm:t>
        <a:bodyPr/>
        <a:lstStyle/>
        <a:p>
          <a:endParaRPr lang="en-US"/>
        </a:p>
      </dgm:t>
    </dgm:pt>
    <dgm:pt modelId="{58B66AFA-A097-4664-B708-95CAADF7DE6E}">
      <dgm:prSet custT="1"/>
      <dgm:spPr/>
      <dgm:t>
        <a:bodyPr/>
        <a:lstStyle/>
        <a:p>
          <a:r>
            <a:rPr lang="en-US" sz="2600" dirty="0"/>
            <a:t>Once we’ve opened a cognitive file, no need for another one</a:t>
          </a:r>
        </a:p>
      </dgm:t>
    </dgm:pt>
    <dgm:pt modelId="{D55B33CA-DE10-4467-ADB1-E389D76E3F7C}" type="parTrans" cxnId="{D8C3127A-474C-4E5E-B36E-409E983F232F}">
      <dgm:prSet/>
      <dgm:spPr/>
      <dgm:t>
        <a:bodyPr/>
        <a:lstStyle/>
        <a:p>
          <a:endParaRPr lang="en-US"/>
        </a:p>
      </dgm:t>
    </dgm:pt>
    <dgm:pt modelId="{045819E7-E428-4C35-98C4-7188F34D011C}" type="sibTrans" cxnId="{D8C3127A-474C-4E5E-B36E-409E983F232F}">
      <dgm:prSet/>
      <dgm:spPr/>
      <dgm:t>
        <a:bodyPr/>
        <a:lstStyle/>
        <a:p>
          <a:endParaRPr lang="en-US"/>
        </a:p>
      </dgm:t>
    </dgm:pt>
    <dgm:pt modelId="{0E89E3EF-DCC3-4AA5-A984-412BE027E3E8}">
      <dgm:prSet/>
      <dgm:spPr/>
      <dgm:t>
        <a:bodyPr/>
        <a:lstStyle/>
        <a:p>
          <a:r>
            <a:rPr lang="en-US" dirty="0"/>
            <a:t>Interjections</a:t>
          </a:r>
        </a:p>
      </dgm:t>
    </dgm:pt>
    <dgm:pt modelId="{8B334DA1-058D-442E-9A73-6141595438F4}" type="parTrans" cxnId="{C7913C74-36BA-4EAC-B08E-F1FCBCD246BD}">
      <dgm:prSet/>
      <dgm:spPr/>
      <dgm:t>
        <a:bodyPr/>
        <a:lstStyle/>
        <a:p>
          <a:endParaRPr lang="en-US"/>
        </a:p>
      </dgm:t>
    </dgm:pt>
    <dgm:pt modelId="{EB4F56B2-4AAE-4A0D-AA1F-194C7845C3B6}" type="sibTrans" cxnId="{C7913C74-36BA-4EAC-B08E-F1FCBCD246BD}">
      <dgm:prSet/>
      <dgm:spPr/>
      <dgm:t>
        <a:bodyPr/>
        <a:lstStyle/>
        <a:p>
          <a:endParaRPr lang="en-US"/>
        </a:p>
      </dgm:t>
    </dgm:pt>
    <dgm:pt modelId="{EBA2167D-2A18-454D-8539-E427DDE64894}">
      <dgm:prSet custT="1"/>
      <dgm:spPr/>
      <dgm:t>
        <a:bodyPr/>
        <a:lstStyle/>
        <a:p>
          <a:r>
            <a:rPr lang="en-US" sz="2600" dirty="0"/>
            <a:t>Respond to previous context, project following content</a:t>
          </a:r>
        </a:p>
      </dgm:t>
    </dgm:pt>
    <dgm:pt modelId="{0FD744C6-06D3-4C9B-BFD1-71A8780DBD03}" type="parTrans" cxnId="{757B9CD7-70CA-4771-9690-A71CB059274A}">
      <dgm:prSet/>
      <dgm:spPr/>
      <dgm:t>
        <a:bodyPr/>
        <a:lstStyle/>
        <a:p>
          <a:endParaRPr lang="en-US"/>
        </a:p>
      </dgm:t>
    </dgm:pt>
    <dgm:pt modelId="{811C5D53-FDE3-4886-A89C-B5C44A3FFF8F}" type="sibTrans" cxnId="{757B9CD7-70CA-4771-9690-A71CB059274A}">
      <dgm:prSet/>
      <dgm:spPr/>
      <dgm:t>
        <a:bodyPr/>
        <a:lstStyle/>
        <a:p>
          <a:endParaRPr lang="en-US"/>
        </a:p>
      </dgm:t>
    </dgm:pt>
    <dgm:pt modelId="{0E6DEA51-457F-42BD-9BE0-F47032249058}">
      <dgm:prSet/>
      <dgm:spPr/>
      <dgm:t>
        <a:bodyPr/>
        <a:lstStyle/>
        <a:p>
          <a:r>
            <a:rPr lang="en-US" dirty="0"/>
            <a:t>Resonance</a:t>
          </a:r>
        </a:p>
      </dgm:t>
    </dgm:pt>
    <dgm:pt modelId="{A2672177-BD7C-4797-BD03-B1E9EE542684}" type="parTrans" cxnId="{4C9C765A-B335-4AD9-BDC3-73F8D7642BD4}">
      <dgm:prSet/>
      <dgm:spPr/>
      <dgm:t>
        <a:bodyPr/>
        <a:lstStyle/>
        <a:p>
          <a:endParaRPr lang="en-US"/>
        </a:p>
      </dgm:t>
    </dgm:pt>
    <dgm:pt modelId="{B082E095-E635-4A7B-AA49-E1ED55B8D58F}" type="sibTrans" cxnId="{4C9C765A-B335-4AD9-BDC3-73F8D7642BD4}">
      <dgm:prSet/>
      <dgm:spPr/>
      <dgm:t>
        <a:bodyPr/>
        <a:lstStyle/>
        <a:p>
          <a:endParaRPr lang="en-US"/>
        </a:p>
      </dgm:t>
    </dgm:pt>
    <dgm:pt modelId="{C4B0A32D-8A23-4739-B648-9114C0673339}">
      <dgm:prSet custT="1"/>
      <dgm:spPr/>
      <dgm:t>
        <a:bodyPr/>
        <a:lstStyle/>
        <a:p>
          <a:r>
            <a:rPr lang="en-US" sz="2600" dirty="0"/>
            <a:t>Use previous talk as a framework (frame resonance) to present related, different content (focal resonance)</a:t>
          </a:r>
        </a:p>
      </dgm:t>
    </dgm:pt>
    <dgm:pt modelId="{67E835CF-E57D-4419-8468-0D785DE2A33A}" type="parTrans" cxnId="{DF218900-9F3B-450C-9A74-243E3EBDC632}">
      <dgm:prSet/>
      <dgm:spPr/>
      <dgm:t>
        <a:bodyPr/>
        <a:lstStyle/>
        <a:p>
          <a:endParaRPr lang="en-US"/>
        </a:p>
      </dgm:t>
    </dgm:pt>
    <dgm:pt modelId="{D3CD005B-31EA-4355-AF60-3A1AA7374803}" type="sibTrans" cxnId="{DF218900-9F3B-450C-9A74-243E3EBDC632}">
      <dgm:prSet/>
      <dgm:spPr/>
      <dgm:t>
        <a:bodyPr/>
        <a:lstStyle/>
        <a:p>
          <a:endParaRPr lang="en-US"/>
        </a:p>
      </dgm:t>
    </dgm:pt>
    <dgm:pt modelId="{2C31E12E-302D-4B6E-86C9-8032CD31D16B}">
      <dgm:prSet/>
      <dgm:spPr/>
      <dgm:t>
        <a:bodyPr/>
        <a:lstStyle/>
        <a:p>
          <a:r>
            <a:rPr lang="en-US" altLang="zh-CN" dirty="0"/>
            <a:t>Trails</a:t>
          </a:r>
          <a:endParaRPr lang="en-US" dirty="0"/>
        </a:p>
      </dgm:t>
    </dgm:pt>
    <dgm:pt modelId="{0E4BC29A-C771-4F9E-BBD4-D6B1A8D7F6C9}" type="parTrans" cxnId="{49B2CF56-C3FE-4C3F-8271-B28714971D92}">
      <dgm:prSet/>
      <dgm:spPr/>
      <dgm:t>
        <a:bodyPr/>
        <a:lstStyle/>
        <a:p>
          <a:endParaRPr lang="zh-TW" altLang="en-US"/>
        </a:p>
      </dgm:t>
    </dgm:pt>
    <dgm:pt modelId="{7E73BF93-A99B-4F09-9C29-CA3176DCCDA7}" type="sibTrans" cxnId="{49B2CF56-C3FE-4C3F-8271-B28714971D92}">
      <dgm:prSet/>
      <dgm:spPr/>
      <dgm:t>
        <a:bodyPr/>
        <a:lstStyle/>
        <a:p>
          <a:endParaRPr lang="zh-TW" altLang="en-US"/>
        </a:p>
      </dgm:t>
    </dgm:pt>
    <dgm:pt modelId="{481A26BD-C2DA-4C35-82F4-7321DFEA24FF}">
      <dgm:prSet custT="1"/>
      <dgm:spPr/>
      <dgm:t>
        <a:bodyPr/>
        <a:lstStyle/>
        <a:p>
          <a:r>
            <a:rPr lang="en-US" sz="2600" dirty="0"/>
            <a:t>We continue to talk about the same things over a stretch of talk</a:t>
          </a:r>
          <a:endParaRPr lang="zh-TW" altLang="en-US" sz="2600" dirty="0"/>
        </a:p>
      </dgm:t>
    </dgm:pt>
    <dgm:pt modelId="{A12A9DD1-2E06-4677-B1AD-BB83258631F9}" type="parTrans" cxnId="{2BD348E1-915D-4CEE-9AE3-71141A980AF1}">
      <dgm:prSet/>
      <dgm:spPr/>
      <dgm:t>
        <a:bodyPr/>
        <a:lstStyle/>
        <a:p>
          <a:endParaRPr lang="zh-TW" altLang="en-US"/>
        </a:p>
      </dgm:t>
    </dgm:pt>
    <dgm:pt modelId="{2935E053-5EE4-4AA8-BBD0-E849E6E1F353}" type="sibTrans" cxnId="{2BD348E1-915D-4CEE-9AE3-71141A980AF1}">
      <dgm:prSet/>
      <dgm:spPr/>
      <dgm:t>
        <a:bodyPr/>
        <a:lstStyle/>
        <a:p>
          <a:endParaRPr lang="zh-TW" altLang="en-US"/>
        </a:p>
      </dgm:t>
    </dgm:pt>
    <dgm:pt modelId="{F459C1A5-7E9B-4AD3-9BE1-43602493D623}">
      <dgm:prSet custT="1"/>
      <dgm:spPr/>
      <dgm:t>
        <a:bodyPr/>
        <a:lstStyle/>
        <a:p>
          <a:r>
            <a:rPr lang="en-US" sz="2400" dirty="0"/>
            <a:t>Ellipsis</a:t>
          </a:r>
        </a:p>
      </dgm:t>
    </dgm:pt>
    <dgm:pt modelId="{0801EC34-AAD1-4B80-8B2C-25ED69F1D3A6}" type="parTrans" cxnId="{EAB6C62C-4F9D-4C81-9545-72B7F0007785}">
      <dgm:prSet/>
      <dgm:spPr/>
      <dgm:t>
        <a:bodyPr/>
        <a:lstStyle/>
        <a:p>
          <a:endParaRPr lang="zh-HK" altLang="en-US"/>
        </a:p>
      </dgm:t>
    </dgm:pt>
    <dgm:pt modelId="{77B7EEF6-DFCD-4DCB-AE92-CA58B8F59BC8}" type="sibTrans" cxnId="{EAB6C62C-4F9D-4C81-9545-72B7F0007785}">
      <dgm:prSet/>
      <dgm:spPr/>
      <dgm:t>
        <a:bodyPr/>
        <a:lstStyle/>
        <a:p>
          <a:endParaRPr lang="zh-HK" altLang="en-US"/>
        </a:p>
      </dgm:t>
    </dgm:pt>
    <dgm:pt modelId="{D0BF296A-6CAB-4B7A-A738-80794B026EB4}">
      <dgm:prSet custT="1"/>
      <dgm:spPr/>
      <dgm:t>
        <a:bodyPr/>
        <a:lstStyle/>
        <a:p>
          <a:r>
            <a:rPr lang="en-US" altLang="zh-TW" sz="2600" dirty="0"/>
            <a:t>No need to say something obvious to everyone</a:t>
          </a:r>
          <a:endParaRPr lang="zh-HK" altLang="en-US" sz="2600" dirty="0"/>
        </a:p>
      </dgm:t>
    </dgm:pt>
    <dgm:pt modelId="{A9CD5475-C7CA-472D-B663-2873792165AC}" type="parTrans" cxnId="{7FE61F2E-95E7-436F-9E94-A844AAF65950}">
      <dgm:prSet/>
      <dgm:spPr/>
      <dgm:t>
        <a:bodyPr/>
        <a:lstStyle/>
        <a:p>
          <a:endParaRPr lang="zh-HK" altLang="en-US"/>
        </a:p>
      </dgm:t>
    </dgm:pt>
    <dgm:pt modelId="{01FAF44D-9BEA-4DC8-A73B-186DE9B63C57}" type="sibTrans" cxnId="{7FE61F2E-95E7-436F-9E94-A844AAF65950}">
      <dgm:prSet/>
      <dgm:spPr/>
      <dgm:t>
        <a:bodyPr/>
        <a:lstStyle/>
        <a:p>
          <a:endParaRPr lang="zh-HK" altLang="en-US"/>
        </a:p>
      </dgm:t>
    </dgm:pt>
    <dgm:pt modelId="{E9DBEF96-DA33-442F-98E5-5551D0D29F9B}">
      <dgm:prSet custT="1"/>
      <dgm:spPr/>
      <dgm:t>
        <a:bodyPr/>
        <a:lstStyle/>
        <a:p>
          <a:r>
            <a:rPr lang="en-US" sz="2400" dirty="0"/>
            <a:t>Stance alignment</a:t>
          </a:r>
        </a:p>
      </dgm:t>
    </dgm:pt>
    <dgm:pt modelId="{0D0A0E06-37ED-49A5-AA7A-565094AC3CB5}" type="parTrans" cxnId="{2015B8B3-5632-465F-B255-4350B9B2D053}">
      <dgm:prSet/>
      <dgm:spPr/>
      <dgm:t>
        <a:bodyPr/>
        <a:lstStyle/>
        <a:p>
          <a:endParaRPr lang="zh-HK" altLang="en-US"/>
        </a:p>
      </dgm:t>
    </dgm:pt>
    <dgm:pt modelId="{ABB290BE-0EF0-4299-B99C-F68F7F955920}" type="sibTrans" cxnId="{2015B8B3-5632-465F-B255-4350B9B2D053}">
      <dgm:prSet/>
      <dgm:spPr/>
      <dgm:t>
        <a:bodyPr/>
        <a:lstStyle/>
        <a:p>
          <a:endParaRPr lang="zh-HK" altLang="en-US"/>
        </a:p>
      </dgm:t>
    </dgm:pt>
    <dgm:pt modelId="{91799800-0120-4B14-B108-9150963825D6}">
      <dgm:prSet custT="1"/>
      <dgm:spPr/>
      <dgm:t>
        <a:bodyPr/>
        <a:lstStyle/>
        <a:p>
          <a:r>
            <a:rPr lang="en-US" altLang="zh-HK" sz="2600" dirty="0"/>
            <a:t>Engage with other people’s thoughts, feelings, beliefs …</a:t>
          </a:r>
          <a:endParaRPr lang="zh-HK" altLang="en-US" sz="2600" dirty="0"/>
        </a:p>
      </dgm:t>
    </dgm:pt>
    <dgm:pt modelId="{CEEED18B-564B-4F3C-8C48-F30DE46EF18D}" type="parTrans" cxnId="{68C9E38D-83A9-4D45-8785-CF1E71FA405B}">
      <dgm:prSet/>
      <dgm:spPr/>
      <dgm:t>
        <a:bodyPr/>
        <a:lstStyle/>
        <a:p>
          <a:endParaRPr lang="zh-HK" altLang="en-US"/>
        </a:p>
      </dgm:t>
    </dgm:pt>
    <dgm:pt modelId="{6EB9A1FC-528C-49B6-9CB8-959219589EBF}" type="sibTrans" cxnId="{68C9E38D-83A9-4D45-8785-CF1E71FA405B}">
      <dgm:prSet/>
      <dgm:spPr/>
      <dgm:t>
        <a:bodyPr/>
        <a:lstStyle/>
        <a:p>
          <a:endParaRPr lang="zh-HK" altLang="en-US"/>
        </a:p>
      </dgm:t>
    </dgm:pt>
    <dgm:pt modelId="{5F8BA9C6-978B-46F2-BF7D-A81E0D35D547}" type="pres">
      <dgm:prSet presAssocID="{2B36C57A-83CB-4185-9F04-4298F862F6AC}" presName="Name0" presStyleCnt="0">
        <dgm:presLayoutVars>
          <dgm:dir/>
          <dgm:animLvl val="lvl"/>
          <dgm:resizeHandles val="exact"/>
        </dgm:presLayoutVars>
      </dgm:prSet>
      <dgm:spPr/>
    </dgm:pt>
    <dgm:pt modelId="{1B2C5182-1671-4618-AB98-80763B91FA4D}" type="pres">
      <dgm:prSet presAssocID="{2C31E12E-302D-4B6E-86C9-8032CD31D16B}" presName="linNode" presStyleCnt="0"/>
      <dgm:spPr/>
    </dgm:pt>
    <dgm:pt modelId="{B08D88A6-3490-4F86-BB82-BE783E91D5B0}" type="pres">
      <dgm:prSet presAssocID="{2C31E12E-302D-4B6E-86C9-8032CD31D16B}" presName="parentText" presStyleLbl="solidFgAcc1" presStyleIdx="0" presStyleCnt="7">
        <dgm:presLayoutVars>
          <dgm:chMax val="1"/>
          <dgm:bulletEnabled/>
        </dgm:presLayoutVars>
      </dgm:prSet>
      <dgm:spPr/>
    </dgm:pt>
    <dgm:pt modelId="{DD2434E3-439B-4816-8778-8F5D69A11F81}" type="pres">
      <dgm:prSet presAssocID="{2C31E12E-302D-4B6E-86C9-8032CD31D16B}" presName="descendantText" presStyleLbl="alignNode1" presStyleIdx="0" presStyleCnt="7">
        <dgm:presLayoutVars>
          <dgm:bulletEnabled/>
        </dgm:presLayoutVars>
      </dgm:prSet>
      <dgm:spPr/>
    </dgm:pt>
    <dgm:pt modelId="{DEDD5377-9DCA-4FA9-B58F-5A82DC1998A0}" type="pres">
      <dgm:prSet presAssocID="{7E73BF93-A99B-4F09-9C29-CA3176DCCDA7}" presName="sp" presStyleCnt="0"/>
      <dgm:spPr/>
    </dgm:pt>
    <dgm:pt modelId="{7562369B-A333-413D-A8F2-43139A96B35B}" type="pres">
      <dgm:prSet presAssocID="{6C0F3D81-548B-4739-9701-904337C42B46}" presName="linNode" presStyleCnt="0"/>
      <dgm:spPr/>
    </dgm:pt>
    <dgm:pt modelId="{584D5138-28E6-42B3-968C-19777F337155}" type="pres">
      <dgm:prSet presAssocID="{6C0F3D81-548B-4739-9701-904337C42B46}" presName="parentText" presStyleLbl="solidFgAcc1" presStyleIdx="1" presStyleCnt="7">
        <dgm:presLayoutVars>
          <dgm:chMax val="1"/>
          <dgm:bulletEnabled/>
        </dgm:presLayoutVars>
      </dgm:prSet>
      <dgm:spPr/>
    </dgm:pt>
    <dgm:pt modelId="{21A6D9E8-7541-4F00-B9B6-FF2AA7CF08BD}" type="pres">
      <dgm:prSet presAssocID="{6C0F3D81-548B-4739-9701-904337C42B46}" presName="descendantText" presStyleLbl="alignNode1" presStyleIdx="1" presStyleCnt="7">
        <dgm:presLayoutVars>
          <dgm:bulletEnabled/>
        </dgm:presLayoutVars>
      </dgm:prSet>
      <dgm:spPr/>
    </dgm:pt>
    <dgm:pt modelId="{ACDB78EB-A27E-44B9-9FDC-D8A241ABBF34}" type="pres">
      <dgm:prSet presAssocID="{D019DA91-C15C-4601-8777-5D7180473DF4}" presName="sp" presStyleCnt="0"/>
      <dgm:spPr/>
    </dgm:pt>
    <dgm:pt modelId="{613E1863-310B-44EB-8E90-B4BD7D641C80}" type="pres">
      <dgm:prSet presAssocID="{36698569-B680-4249-B775-CD67BFC45F35}" presName="linNode" presStyleCnt="0"/>
      <dgm:spPr/>
    </dgm:pt>
    <dgm:pt modelId="{7CAB8FC3-5F2F-4A97-9DAF-E519499D696C}" type="pres">
      <dgm:prSet presAssocID="{36698569-B680-4249-B775-CD67BFC45F35}" presName="parentText" presStyleLbl="solidFgAcc1" presStyleIdx="2" presStyleCnt="7">
        <dgm:presLayoutVars>
          <dgm:chMax val="1"/>
          <dgm:bulletEnabled/>
        </dgm:presLayoutVars>
      </dgm:prSet>
      <dgm:spPr/>
    </dgm:pt>
    <dgm:pt modelId="{7F9BA000-5DF9-4547-AC0A-6C867ADC48A8}" type="pres">
      <dgm:prSet presAssocID="{36698569-B680-4249-B775-CD67BFC45F35}" presName="descendantText" presStyleLbl="alignNode1" presStyleIdx="2" presStyleCnt="7">
        <dgm:presLayoutVars>
          <dgm:bulletEnabled/>
        </dgm:presLayoutVars>
      </dgm:prSet>
      <dgm:spPr/>
    </dgm:pt>
    <dgm:pt modelId="{8406FBC7-67D1-43F7-9FB1-A8F2D1E0D642}" type="pres">
      <dgm:prSet presAssocID="{D41A4ACD-FEDD-4ECA-85B3-B499282A4A96}" presName="sp" presStyleCnt="0"/>
      <dgm:spPr/>
    </dgm:pt>
    <dgm:pt modelId="{68A28B3F-B65A-4625-9E5F-51E4CF2E5051}" type="pres">
      <dgm:prSet presAssocID="{0E89E3EF-DCC3-4AA5-A984-412BE027E3E8}" presName="linNode" presStyleCnt="0"/>
      <dgm:spPr/>
    </dgm:pt>
    <dgm:pt modelId="{CCD46A07-A1C4-4D03-8C18-499CA9A7B813}" type="pres">
      <dgm:prSet presAssocID="{0E89E3EF-DCC3-4AA5-A984-412BE027E3E8}" presName="parentText" presStyleLbl="solidFgAcc1" presStyleIdx="3" presStyleCnt="7">
        <dgm:presLayoutVars>
          <dgm:chMax val="1"/>
          <dgm:bulletEnabled/>
        </dgm:presLayoutVars>
      </dgm:prSet>
      <dgm:spPr/>
    </dgm:pt>
    <dgm:pt modelId="{129691DA-9764-4C18-BE64-2011904CF692}" type="pres">
      <dgm:prSet presAssocID="{0E89E3EF-DCC3-4AA5-A984-412BE027E3E8}" presName="descendantText" presStyleLbl="alignNode1" presStyleIdx="3" presStyleCnt="7">
        <dgm:presLayoutVars>
          <dgm:bulletEnabled/>
        </dgm:presLayoutVars>
      </dgm:prSet>
      <dgm:spPr/>
    </dgm:pt>
    <dgm:pt modelId="{DA2B5E24-CB74-4474-A877-A07AD126E473}" type="pres">
      <dgm:prSet presAssocID="{EB4F56B2-4AAE-4A0D-AA1F-194C7845C3B6}" presName="sp" presStyleCnt="0"/>
      <dgm:spPr/>
    </dgm:pt>
    <dgm:pt modelId="{31348189-B5FB-4FAE-A9F5-95FE6066A308}" type="pres">
      <dgm:prSet presAssocID="{0E6DEA51-457F-42BD-9BE0-F47032249058}" presName="linNode" presStyleCnt="0"/>
      <dgm:spPr/>
    </dgm:pt>
    <dgm:pt modelId="{7DC2E0EC-8A6F-4B9A-8F16-35968C92EA7D}" type="pres">
      <dgm:prSet presAssocID="{0E6DEA51-457F-42BD-9BE0-F47032249058}" presName="parentText" presStyleLbl="solidFgAcc1" presStyleIdx="4" presStyleCnt="7">
        <dgm:presLayoutVars>
          <dgm:chMax val="1"/>
          <dgm:bulletEnabled/>
        </dgm:presLayoutVars>
      </dgm:prSet>
      <dgm:spPr/>
    </dgm:pt>
    <dgm:pt modelId="{04BEA830-5BF8-48B7-BC3C-CADFE7427465}" type="pres">
      <dgm:prSet presAssocID="{0E6DEA51-457F-42BD-9BE0-F47032249058}" presName="descendantText" presStyleLbl="alignNode1" presStyleIdx="4" presStyleCnt="7">
        <dgm:presLayoutVars>
          <dgm:bulletEnabled/>
        </dgm:presLayoutVars>
      </dgm:prSet>
      <dgm:spPr/>
    </dgm:pt>
    <dgm:pt modelId="{8D07D628-89D5-4356-81BB-EEB2B7FEBA0C}" type="pres">
      <dgm:prSet presAssocID="{B082E095-E635-4A7B-AA49-E1ED55B8D58F}" presName="sp" presStyleCnt="0"/>
      <dgm:spPr/>
    </dgm:pt>
    <dgm:pt modelId="{95BC41BA-1310-4182-B010-1F3E16A61AAF}" type="pres">
      <dgm:prSet presAssocID="{E9DBEF96-DA33-442F-98E5-5551D0D29F9B}" presName="linNode" presStyleCnt="0"/>
      <dgm:spPr/>
    </dgm:pt>
    <dgm:pt modelId="{A0B3AC59-BB5F-4400-B5CF-1C18E4466296}" type="pres">
      <dgm:prSet presAssocID="{E9DBEF96-DA33-442F-98E5-5551D0D29F9B}" presName="parentText" presStyleLbl="solidFgAcc1" presStyleIdx="5" presStyleCnt="7">
        <dgm:presLayoutVars>
          <dgm:chMax val="1"/>
          <dgm:bulletEnabled/>
        </dgm:presLayoutVars>
      </dgm:prSet>
      <dgm:spPr/>
    </dgm:pt>
    <dgm:pt modelId="{BDCF62A4-A4AC-4F0A-BB1B-D3B115FD2A9C}" type="pres">
      <dgm:prSet presAssocID="{E9DBEF96-DA33-442F-98E5-5551D0D29F9B}" presName="descendantText" presStyleLbl="alignNode1" presStyleIdx="5" presStyleCnt="7">
        <dgm:presLayoutVars>
          <dgm:bulletEnabled/>
        </dgm:presLayoutVars>
      </dgm:prSet>
      <dgm:spPr/>
    </dgm:pt>
    <dgm:pt modelId="{BAE1D5BC-2A2E-44A3-B75B-181A8DDBF9DA}" type="pres">
      <dgm:prSet presAssocID="{ABB290BE-0EF0-4299-B99C-F68F7F955920}" presName="sp" presStyleCnt="0"/>
      <dgm:spPr/>
    </dgm:pt>
    <dgm:pt modelId="{7B751F11-8AA4-40CB-A1A4-AE40E215DC21}" type="pres">
      <dgm:prSet presAssocID="{F459C1A5-7E9B-4AD3-9BE1-43602493D623}" presName="linNode" presStyleCnt="0"/>
      <dgm:spPr/>
    </dgm:pt>
    <dgm:pt modelId="{1E399009-3BE1-4927-8170-32B868D0B32F}" type="pres">
      <dgm:prSet presAssocID="{F459C1A5-7E9B-4AD3-9BE1-43602493D623}" presName="parentText" presStyleLbl="solidFgAcc1" presStyleIdx="6" presStyleCnt="7">
        <dgm:presLayoutVars>
          <dgm:chMax val="1"/>
          <dgm:bulletEnabled/>
        </dgm:presLayoutVars>
      </dgm:prSet>
      <dgm:spPr/>
    </dgm:pt>
    <dgm:pt modelId="{99C41F34-A5E4-402A-8683-52613B8DB39A}" type="pres">
      <dgm:prSet presAssocID="{F459C1A5-7E9B-4AD3-9BE1-43602493D623}" presName="descendantText" presStyleLbl="alignNode1" presStyleIdx="6" presStyleCnt="7">
        <dgm:presLayoutVars>
          <dgm:bulletEnabled/>
        </dgm:presLayoutVars>
      </dgm:prSet>
      <dgm:spPr/>
    </dgm:pt>
  </dgm:ptLst>
  <dgm:cxnLst>
    <dgm:cxn modelId="{DF218900-9F3B-450C-9A74-243E3EBDC632}" srcId="{0E6DEA51-457F-42BD-9BE0-F47032249058}" destId="{C4B0A32D-8A23-4739-B648-9114C0673339}" srcOrd="0" destOrd="0" parTransId="{67E835CF-E57D-4419-8468-0D785DE2A33A}" sibTransId="{D3CD005B-31EA-4355-AF60-3A1AA7374803}"/>
    <dgm:cxn modelId="{080CC507-A672-4CA9-9581-E9D392BC1332}" type="presOf" srcId="{0E89E3EF-DCC3-4AA5-A984-412BE027E3E8}" destId="{CCD46A07-A1C4-4D03-8C18-499CA9A7B813}" srcOrd="0" destOrd="0" presId="urn:microsoft.com/office/officeart/2016/7/layout/VerticalHollowActionList"/>
    <dgm:cxn modelId="{E549890D-C578-4ABC-B7BF-3E8FE777BAD5}" type="presOf" srcId="{01AB0856-7610-4F22-B776-811A2C55D7A8}" destId="{21A6D9E8-7541-4F00-B9B6-FF2AA7CF08BD}" srcOrd="0" destOrd="0" presId="urn:microsoft.com/office/officeart/2016/7/layout/VerticalHollowActionList"/>
    <dgm:cxn modelId="{D34C790E-FF93-4D5E-B122-47D61C680867}" type="presOf" srcId="{F459C1A5-7E9B-4AD3-9BE1-43602493D623}" destId="{1E399009-3BE1-4927-8170-32B868D0B32F}" srcOrd="0" destOrd="0" presId="urn:microsoft.com/office/officeart/2016/7/layout/VerticalHollowActionList"/>
    <dgm:cxn modelId="{3EFAC810-19C1-4224-9976-A90ED1B9778B}" srcId="{2B36C57A-83CB-4185-9F04-4298F862F6AC}" destId="{6C0F3D81-548B-4739-9701-904337C42B46}" srcOrd="1" destOrd="0" parTransId="{BC6F0C7D-4E49-4294-82FF-E63723A40F06}" sibTransId="{D019DA91-C15C-4601-8777-5D7180473DF4}"/>
    <dgm:cxn modelId="{02244B1A-FB9F-420B-B056-801460380455}" type="presOf" srcId="{36698569-B680-4249-B775-CD67BFC45F35}" destId="{7CAB8FC3-5F2F-4A97-9DAF-E519499D696C}" srcOrd="0" destOrd="0" presId="urn:microsoft.com/office/officeart/2016/7/layout/VerticalHollowActionList"/>
    <dgm:cxn modelId="{4A9ACF28-F695-43AB-9462-E0BB6E6025A1}" type="presOf" srcId="{58B66AFA-A097-4664-B708-95CAADF7DE6E}" destId="{7F9BA000-5DF9-4547-AC0A-6C867ADC48A8}" srcOrd="0" destOrd="0" presId="urn:microsoft.com/office/officeart/2016/7/layout/VerticalHollowActionList"/>
    <dgm:cxn modelId="{EAB6C62C-4F9D-4C81-9545-72B7F0007785}" srcId="{2B36C57A-83CB-4185-9F04-4298F862F6AC}" destId="{F459C1A5-7E9B-4AD3-9BE1-43602493D623}" srcOrd="6" destOrd="0" parTransId="{0801EC34-AAD1-4B80-8B2C-25ED69F1D3A6}" sibTransId="{77B7EEF6-DFCD-4DCB-AE92-CA58B8F59BC8}"/>
    <dgm:cxn modelId="{7FE61F2E-95E7-436F-9E94-A844AAF65950}" srcId="{F459C1A5-7E9B-4AD3-9BE1-43602493D623}" destId="{D0BF296A-6CAB-4B7A-A738-80794B026EB4}" srcOrd="0" destOrd="0" parTransId="{A9CD5475-C7CA-472D-B663-2873792165AC}" sibTransId="{01FAF44D-9BEA-4DC8-A73B-186DE9B63C57}"/>
    <dgm:cxn modelId="{97FE023E-1DDD-493C-BC79-729F288E4495}" type="presOf" srcId="{0E6DEA51-457F-42BD-9BE0-F47032249058}" destId="{7DC2E0EC-8A6F-4B9A-8F16-35968C92EA7D}" srcOrd="0" destOrd="0" presId="urn:microsoft.com/office/officeart/2016/7/layout/VerticalHollowActionList"/>
    <dgm:cxn modelId="{EEDE415D-9ABF-4753-AD05-29F473F0536F}" type="presOf" srcId="{6C0F3D81-548B-4739-9701-904337C42B46}" destId="{584D5138-28E6-42B3-968C-19777F337155}" srcOrd="0" destOrd="0" presId="urn:microsoft.com/office/officeart/2016/7/layout/VerticalHollowActionList"/>
    <dgm:cxn modelId="{C7913C74-36BA-4EAC-B08E-F1FCBCD246BD}" srcId="{2B36C57A-83CB-4185-9F04-4298F862F6AC}" destId="{0E89E3EF-DCC3-4AA5-A984-412BE027E3E8}" srcOrd="3" destOrd="0" parTransId="{8B334DA1-058D-442E-9A73-6141595438F4}" sibTransId="{EB4F56B2-4AAE-4A0D-AA1F-194C7845C3B6}"/>
    <dgm:cxn modelId="{49B2CF56-C3FE-4C3F-8271-B28714971D92}" srcId="{2B36C57A-83CB-4185-9F04-4298F862F6AC}" destId="{2C31E12E-302D-4B6E-86C9-8032CD31D16B}" srcOrd="0" destOrd="0" parTransId="{0E4BC29A-C771-4F9E-BBD4-D6B1A8D7F6C9}" sibTransId="{7E73BF93-A99B-4F09-9C29-CA3176DCCDA7}"/>
    <dgm:cxn modelId="{D8C3127A-474C-4E5E-B36E-409E983F232F}" srcId="{36698569-B680-4249-B775-CD67BFC45F35}" destId="{58B66AFA-A097-4664-B708-95CAADF7DE6E}" srcOrd="0" destOrd="0" parTransId="{D55B33CA-DE10-4467-ADB1-E389D76E3F7C}" sibTransId="{045819E7-E428-4C35-98C4-7188F34D011C}"/>
    <dgm:cxn modelId="{4C9C765A-B335-4AD9-BDC3-73F8D7642BD4}" srcId="{2B36C57A-83CB-4185-9F04-4298F862F6AC}" destId="{0E6DEA51-457F-42BD-9BE0-F47032249058}" srcOrd="4" destOrd="0" parTransId="{A2672177-BD7C-4797-BD03-B1E9EE542684}" sibTransId="{B082E095-E635-4A7B-AA49-E1ED55B8D58F}"/>
    <dgm:cxn modelId="{20A4118B-3983-451C-9F89-631E0E733E9F}" type="presOf" srcId="{481A26BD-C2DA-4C35-82F4-7321DFEA24FF}" destId="{DD2434E3-439B-4816-8778-8F5D69A11F81}" srcOrd="0" destOrd="0" presId="urn:microsoft.com/office/officeart/2016/7/layout/VerticalHollowActionList"/>
    <dgm:cxn modelId="{68C9E38D-83A9-4D45-8785-CF1E71FA405B}" srcId="{E9DBEF96-DA33-442F-98E5-5551D0D29F9B}" destId="{91799800-0120-4B14-B108-9150963825D6}" srcOrd="0" destOrd="0" parTransId="{CEEED18B-564B-4F3C-8C48-F30DE46EF18D}" sibTransId="{6EB9A1FC-528C-49B6-9CB8-959219589EBF}"/>
    <dgm:cxn modelId="{F16FF1A4-7745-489F-AD77-131724AE44BA}" srcId="{2B36C57A-83CB-4185-9F04-4298F862F6AC}" destId="{36698569-B680-4249-B775-CD67BFC45F35}" srcOrd="2" destOrd="0" parTransId="{6250E8B5-4C10-48ED-968A-B5E12E40D7D9}" sibTransId="{D41A4ACD-FEDD-4ECA-85B3-B499282A4A96}"/>
    <dgm:cxn modelId="{3EF963A5-BACC-49A8-A52E-C65F24936AB1}" type="presOf" srcId="{2C31E12E-302D-4B6E-86C9-8032CD31D16B}" destId="{B08D88A6-3490-4F86-BB82-BE783E91D5B0}" srcOrd="0" destOrd="0" presId="urn:microsoft.com/office/officeart/2016/7/layout/VerticalHollowActionList"/>
    <dgm:cxn modelId="{E7EA57AE-A206-4BFD-9113-79DFC94E90BF}" type="presOf" srcId="{C4B0A32D-8A23-4739-B648-9114C0673339}" destId="{04BEA830-5BF8-48B7-BC3C-CADFE7427465}" srcOrd="0" destOrd="0" presId="urn:microsoft.com/office/officeart/2016/7/layout/VerticalHollowActionList"/>
    <dgm:cxn modelId="{A7C241AF-F0B5-4AEF-B724-CE703DECBFE9}" type="presOf" srcId="{2B36C57A-83CB-4185-9F04-4298F862F6AC}" destId="{5F8BA9C6-978B-46F2-BF7D-A81E0D35D547}" srcOrd="0" destOrd="0" presId="urn:microsoft.com/office/officeart/2016/7/layout/VerticalHollowActionList"/>
    <dgm:cxn modelId="{8A11D7B0-2F32-4D7C-9A4B-C1264EAD3997}" srcId="{6C0F3D81-548B-4739-9701-904337C42B46}" destId="{01AB0856-7610-4F22-B776-811A2C55D7A8}" srcOrd="0" destOrd="0" parTransId="{4A8B4776-1317-4CAC-BE89-2171F58F612D}" sibTransId="{3AB654A6-0AF9-478A-B982-CD4231FBF928}"/>
    <dgm:cxn modelId="{2015B8B3-5632-465F-B255-4350B9B2D053}" srcId="{2B36C57A-83CB-4185-9F04-4298F862F6AC}" destId="{E9DBEF96-DA33-442F-98E5-5551D0D29F9B}" srcOrd="5" destOrd="0" parTransId="{0D0A0E06-37ED-49A5-AA7A-565094AC3CB5}" sibTransId="{ABB290BE-0EF0-4299-B99C-F68F7F955920}"/>
    <dgm:cxn modelId="{349E75C4-7BFE-4E8C-8284-A5BCAF071D49}" type="presOf" srcId="{E9DBEF96-DA33-442F-98E5-5551D0D29F9B}" destId="{A0B3AC59-BB5F-4400-B5CF-1C18E4466296}" srcOrd="0" destOrd="0" presId="urn:microsoft.com/office/officeart/2016/7/layout/VerticalHollowActionList"/>
    <dgm:cxn modelId="{254E89D0-B429-4DDA-A5E5-5AA661576D56}" type="presOf" srcId="{D0BF296A-6CAB-4B7A-A738-80794B026EB4}" destId="{99C41F34-A5E4-402A-8683-52613B8DB39A}" srcOrd="0" destOrd="0" presId="urn:microsoft.com/office/officeart/2016/7/layout/VerticalHollowActionList"/>
    <dgm:cxn modelId="{757B9CD7-70CA-4771-9690-A71CB059274A}" srcId="{0E89E3EF-DCC3-4AA5-A984-412BE027E3E8}" destId="{EBA2167D-2A18-454D-8539-E427DDE64894}" srcOrd="0" destOrd="0" parTransId="{0FD744C6-06D3-4C9B-BFD1-71A8780DBD03}" sibTransId="{811C5D53-FDE3-4886-A89C-B5C44A3FFF8F}"/>
    <dgm:cxn modelId="{22CBA7DE-751A-4870-923A-3721B325C872}" type="presOf" srcId="{91799800-0120-4B14-B108-9150963825D6}" destId="{BDCF62A4-A4AC-4F0A-BB1B-D3B115FD2A9C}" srcOrd="0" destOrd="0" presId="urn:microsoft.com/office/officeart/2016/7/layout/VerticalHollowActionList"/>
    <dgm:cxn modelId="{2BD348E1-915D-4CEE-9AE3-71141A980AF1}" srcId="{2C31E12E-302D-4B6E-86C9-8032CD31D16B}" destId="{481A26BD-C2DA-4C35-82F4-7321DFEA24FF}" srcOrd="0" destOrd="0" parTransId="{A12A9DD1-2E06-4677-B1AD-BB83258631F9}" sibTransId="{2935E053-5EE4-4AA8-BBD0-E849E6E1F353}"/>
    <dgm:cxn modelId="{D875CDF6-7730-486A-A311-F6058F570BF6}" type="presOf" srcId="{EBA2167D-2A18-454D-8539-E427DDE64894}" destId="{129691DA-9764-4C18-BE64-2011904CF692}" srcOrd="0" destOrd="0" presId="urn:microsoft.com/office/officeart/2016/7/layout/VerticalHollowActionList"/>
    <dgm:cxn modelId="{9E8F379D-2076-4F9C-9857-A13230DDD93F}" type="presParOf" srcId="{5F8BA9C6-978B-46F2-BF7D-A81E0D35D547}" destId="{1B2C5182-1671-4618-AB98-80763B91FA4D}" srcOrd="0" destOrd="0" presId="urn:microsoft.com/office/officeart/2016/7/layout/VerticalHollowActionList"/>
    <dgm:cxn modelId="{1A03BF5A-6FC1-4207-B335-75BB05286C51}" type="presParOf" srcId="{1B2C5182-1671-4618-AB98-80763B91FA4D}" destId="{B08D88A6-3490-4F86-BB82-BE783E91D5B0}" srcOrd="0" destOrd="0" presId="urn:microsoft.com/office/officeart/2016/7/layout/VerticalHollowActionList"/>
    <dgm:cxn modelId="{DDC94981-3D84-420D-9F4F-E78522F236AA}" type="presParOf" srcId="{1B2C5182-1671-4618-AB98-80763B91FA4D}" destId="{DD2434E3-439B-4816-8778-8F5D69A11F81}" srcOrd="1" destOrd="0" presId="urn:microsoft.com/office/officeart/2016/7/layout/VerticalHollowActionList"/>
    <dgm:cxn modelId="{12E57661-3C0C-4D0F-826F-A81CF06C333E}" type="presParOf" srcId="{5F8BA9C6-978B-46F2-BF7D-A81E0D35D547}" destId="{DEDD5377-9DCA-4FA9-B58F-5A82DC1998A0}" srcOrd="1" destOrd="0" presId="urn:microsoft.com/office/officeart/2016/7/layout/VerticalHollowActionList"/>
    <dgm:cxn modelId="{C08981E0-9659-4F7A-A0CF-ADF97F39C062}" type="presParOf" srcId="{5F8BA9C6-978B-46F2-BF7D-A81E0D35D547}" destId="{7562369B-A333-413D-A8F2-43139A96B35B}" srcOrd="2" destOrd="0" presId="urn:microsoft.com/office/officeart/2016/7/layout/VerticalHollowActionList"/>
    <dgm:cxn modelId="{A5D06B52-4C44-47E3-AA79-8CE6C11D5C80}" type="presParOf" srcId="{7562369B-A333-413D-A8F2-43139A96B35B}" destId="{584D5138-28E6-42B3-968C-19777F337155}" srcOrd="0" destOrd="0" presId="urn:microsoft.com/office/officeart/2016/7/layout/VerticalHollowActionList"/>
    <dgm:cxn modelId="{E85B2AB4-F8C3-4AB0-BB19-0EDBFF386A99}" type="presParOf" srcId="{7562369B-A333-413D-A8F2-43139A96B35B}" destId="{21A6D9E8-7541-4F00-B9B6-FF2AA7CF08BD}" srcOrd="1" destOrd="0" presId="urn:microsoft.com/office/officeart/2016/7/layout/VerticalHollowActionList"/>
    <dgm:cxn modelId="{4459C7BC-0240-433A-AC7E-CB3F8FD133C8}" type="presParOf" srcId="{5F8BA9C6-978B-46F2-BF7D-A81E0D35D547}" destId="{ACDB78EB-A27E-44B9-9FDC-D8A241ABBF34}" srcOrd="3" destOrd="0" presId="urn:microsoft.com/office/officeart/2016/7/layout/VerticalHollowActionList"/>
    <dgm:cxn modelId="{0B836D09-1933-4D22-A7B1-6472873AAD06}" type="presParOf" srcId="{5F8BA9C6-978B-46F2-BF7D-A81E0D35D547}" destId="{613E1863-310B-44EB-8E90-B4BD7D641C80}" srcOrd="4" destOrd="0" presId="urn:microsoft.com/office/officeart/2016/7/layout/VerticalHollowActionList"/>
    <dgm:cxn modelId="{C62275E2-455C-4F44-9F78-FDFAF7B20DD9}" type="presParOf" srcId="{613E1863-310B-44EB-8E90-B4BD7D641C80}" destId="{7CAB8FC3-5F2F-4A97-9DAF-E519499D696C}" srcOrd="0" destOrd="0" presId="urn:microsoft.com/office/officeart/2016/7/layout/VerticalHollowActionList"/>
    <dgm:cxn modelId="{88E23569-8B85-4ACB-99FE-C082AD76C4EF}" type="presParOf" srcId="{613E1863-310B-44EB-8E90-B4BD7D641C80}" destId="{7F9BA000-5DF9-4547-AC0A-6C867ADC48A8}" srcOrd="1" destOrd="0" presId="urn:microsoft.com/office/officeart/2016/7/layout/VerticalHollowActionList"/>
    <dgm:cxn modelId="{CD106227-27E2-40AE-821D-3DE8F3AC1971}" type="presParOf" srcId="{5F8BA9C6-978B-46F2-BF7D-A81E0D35D547}" destId="{8406FBC7-67D1-43F7-9FB1-A8F2D1E0D642}" srcOrd="5" destOrd="0" presId="urn:microsoft.com/office/officeart/2016/7/layout/VerticalHollowActionList"/>
    <dgm:cxn modelId="{71243AA2-698A-4126-A0B5-272C2B69611A}" type="presParOf" srcId="{5F8BA9C6-978B-46F2-BF7D-A81E0D35D547}" destId="{68A28B3F-B65A-4625-9E5F-51E4CF2E5051}" srcOrd="6" destOrd="0" presId="urn:microsoft.com/office/officeart/2016/7/layout/VerticalHollowActionList"/>
    <dgm:cxn modelId="{84083111-E146-4400-BA5F-7F3DC7DCBDE4}" type="presParOf" srcId="{68A28B3F-B65A-4625-9E5F-51E4CF2E5051}" destId="{CCD46A07-A1C4-4D03-8C18-499CA9A7B813}" srcOrd="0" destOrd="0" presId="urn:microsoft.com/office/officeart/2016/7/layout/VerticalHollowActionList"/>
    <dgm:cxn modelId="{007C8550-7E97-4F6F-A799-76CF48358A3F}" type="presParOf" srcId="{68A28B3F-B65A-4625-9E5F-51E4CF2E5051}" destId="{129691DA-9764-4C18-BE64-2011904CF692}" srcOrd="1" destOrd="0" presId="urn:microsoft.com/office/officeart/2016/7/layout/VerticalHollowActionList"/>
    <dgm:cxn modelId="{B9DBD46E-1DC4-4697-A196-6CF195B84EBF}" type="presParOf" srcId="{5F8BA9C6-978B-46F2-BF7D-A81E0D35D547}" destId="{DA2B5E24-CB74-4474-A877-A07AD126E473}" srcOrd="7" destOrd="0" presId="urn:microsoft.com/office/officeart/2016/7/layout/VerticalHollowActionList"/>
    <dgm:cxn modelId="{943B7051-659E-481F-9F16-9B50400BCBB4}" type="presParOf" srcId="{5F8BA9C6-978B-46F2-BF7D-A81E0D35D547}" destId="{31348189-B5FB-4FAE-A9F5-95FE6066A308}" srcOrd="8" destOrd="0" presId="urn:microsoft.com/office/officeart/2016/7/layout/VerticalHollowActionList"/>
    <dgm:cxn modelId="{2992F32E-36E2-4A1F-884E-74B900DDB299}" type="presParOf" srcId="{31348189-B5FB-4FAE-A9F5-95FE6066A308}" destId="{7DC2E0EC-8A6F-4B9A-8F16-35968C92EA7D}" srcOrd="0" destOrd="0" presId="urn:microsoft.com/office/officeart/2016/7/layout/VerticalHollowActionList"/>
    <dgm:cxn modelId="{66CCA66A-8F93-4E69-BE0E-2A440BC7F003}" type="presParOf" srcId="{31348189-B5FB-4FAE-A9F5-95FE6066A308}" destId="{04BEA830-5BF8-48B7-BC3C-CADFE7427465}" srcOrd="1" destOrd="0" presId="urn:microsoft.com/office/officeart/2016/7/layout/VerticalHollowActionList"/>
    <dgm:cxn modelId="{8BB7CDCC-8473-4FCB-A348-7B618B6D8145}" type="presParOf" srcId="{5F8BA9C6-978B-46F2-BF7D-A81E0D35D547}" destId="{8D07D628-89D5-4356-81BB-EEB2B7FEBA0C}" srcOrd="9" destOrd="0" presId="urn:microsoft.com/office/officeart/2016/7/layout/VerticalHollowActionList"/>
    <dgm:cxn modelId="{4CCC4931-E07D-478F-8414-5E9B04F46700}" type="presParOf" srcId="{5F8BA9C6-978B-46F2-BF7D-A81E0D35D547}" destId="{95BC41BA-1310-4182-B010-1F3E16A61AAF}" srcOrd="10" destOrd="0" presId="urn:microsoft.com/office/officeart/2016/7/layout/VerticalHollowActionList"/>
    <dgm:cxn modelId="{9221B579-ED36-46DF-A98D-8D8095EB4BAB}" type="presParOf" srcId="{95BC41BA-1310-4182-B010-1F3E16A61AAF}" destId="{A0B3AC59-BB5F-4400-B5CF-1C18E4466296}" srcOrd="0" destOrd="0" presId="urn:microsoft.com/office/officeart/2016/7/layout/VerticalHollowActionList"/>
    <dgm:cxn modelId="{5174278F-E5E7-4D86-B32A-CAEF1DE27765}" type="presParOf" srcId="{95BC41BA-1310-4182-B010-1F3E16A61AAF}" destId="{BDCF62A4-A4AC-4F0A-BB1B-D3B115FD2A9C}" srcOrd="1" destOrd="0" presId="urn:microsoft.com/office/officeart/2016/7/layout/VerticalHollowActionList"/>
    <dgm:cxn modelId="{9FBE4CFB-439B-49EE-A8BE-431767431ACE}" type="presParOf" srcId="{5F8BA9C6-978B-46F2-BF7D-A81E0D35D547}" destId="{BAE1D5BC-2A2E-44A3-B75B-181A8DDBF9DA}" srcOrd="11" destOrd="0" presId="urn:microsoft.com/office/officeart/2016/7/layout/VerticalHollowActionList"/>
    <dgm:cxn modelId="{A46FB25C-CB69-4779-8237-70E71CC07DDB}" type="presParOf" srcId="{5F8BA9C6-978B-46F2-BF7D-A81E0D35D547}" destId="{7B751F11-8AA4-40CB-A1A4-AE40E215DC21}" srcOrd="12" destOrd="0" presId="urn:microsoft.com/office/officeart/2016/7/layout/VerticalHollowActionList"/>
    <dgm:cxn modelId="{24E26DD3-37A9-478A-98E6-67FE01BAA7BB}" type="presParOf" srcId="{7B751F11-8AA4-40CB-A1A4-AE40E215DC21}" destId="{1E399009-3BE1-4927-8170-32B868D0B32F}" srcOrd="0" destOrd="0" presId="urn:microsoft.com/office/officeart/2016/7/layout/VerticalHollowActionList"/>
    <dgm:cxn modelId="{07EFB059-46C3-475C-981F-C69636208640}" type="presParOf" srcId="{7B751F11-8AA4-40CB-A1A4-AE40E215DC21}" destId="{99C41F34-A5E4-402A-8683-52613B8DB39A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C29DF5-851E-4216-A4A6-B701A1F580D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HK" altLang="en-US"/>
        </a:p>
      </dgm:t>
    </dgm:pt>
    <dgm:pt modelId="{39E312BB-9056-4F20-9E0E-F9D86E2E1E38}">
      <dgm:prSet phldrT="[文字]"/>
      <dgm:spPr/>
      <dgm:t>
        <a:bodyPr/>
        <a:lstStyle/>
        <a:p>
          <a:r>
            <a:rPr lang="en-US" altLang="zh-HK" dirty="0"/>
            <a:t>Conjunctions</a:t>
          </a:r>
          <a:endParaRPr lang="zh-HK" altLang="en-US" dirty="0"/>
        </a:p>
      </dgm:t>
    </dgm:pt>
    <dgm:pt modelId="{B30A2B04-90C4-4300-B0CA-DE7EE51F3608}" type="parTrans" cxnId="{FA4EC8E0-6194-4E8D-8AD9-56B8300DBB0F}">
      <dgm:prSet/>
      <dgm:spPr/>
      <dgm:t>
        <a:bodyPr/>
        <a:lstStyle/>
        <a:p>
          <a:endParaRPr lang="zh-HK" altLang="en-US"/>
        </a:p>
      </dgm:t>
    </dgm:pt>
    <dgm:pt modelId="{72C10AEF-300F-4115-B2EE-44B669A2F44C}" type="sibTrans" cxnId="{FA4EC8E0-6194-4E8D-8AD9-56B8300DBB0F}">
      <dgm:prSet/>
      <dgm:spPr/>
      <dgm:t>
        <a:bodyPr/>
        <a:lstStyle/>
        <a:p>
          <a:endParaRPr lang="zh-HK" altLang="en-US"/>
        </a:p>
      </dgm:t>
    </dgm:pt>
    <dgm:pt modelId="{CC6D5AC5-B9DE-44B1-837E-7929D1F65C4A}">
      <dgm:prSet phldrT="[文字]"/>
      <dgm:spPr/>
      <dgm:t>
        <a:bodyPr/>
        <a:lstStyle/>
        <a:p>
          <a:r>
            <a:rPr lang="en-US" altLang="zh-HK" dirty="0"/>
            <a:t>Additive</a:t>
          </a:r>
          <a:endParaRPr lang="zh-HK" altLang="en-US" dirty="0"/>
        </a:p>
      </dgm:t>
    </dgm:pt>
    <dgm:pt modelId="{CF9DB78A-3649-415E-9B59-117C9C77DA41}" type="parTrans" cxnId="{077EC1ED-55FE-4D5F-9837-788909356C0C}">
      <dgm:prSet/>
      <dgm:spPr/>
      <dgm:t>
        <a:bodyPr/>
        <a:lstStyle/>
        <a:p>
          <a:endParaRPr lang="zh-HK" altLang="en-US"/>
        </a:p>
      </dgm:t>
    </dgm:pt>
    <dgm:pt modelId="{945FA30B-C8FA-4C3B-AD2B-3F3FF5AE2FE9}" type="sibTrans" cxnId="{077EC1ED-55FE-4D5F-9837-788909356C0C}">
      <dgm:prSet/>
      <dgm:spPr/>
      <dgm:t>
        <a:bodyPr/>
        <a:lstStyle/>
        <a:p>
          <a:endParaRPr lang="zh-HK" altLang="en-US"/>
        </a:p>
      </dgm:t>
    </dgm:pt>
    <dgm:pt modelId="{0DBFB940-DE5E-40C8-8124-9780E6538E35}">
      <dgm:prSet phldrT="[文字]"/>
      <dgm:spPr/>
      <dgm:t>
        <a:bodyPr/>
        <a:lstStyle/>
        <a:p>
          <a:r>
            <a:rPr lang="en-US" altLang="zh-HK" dirty="0"/>
            <a:t>Adversative</a:t>
          </a:r>
          <a:endParaRPr lang="zh-HK" altLang="en-US" dirty="0"/>
        </a:p>
      </dgm:t>
    </dgm:pt>
    <dgm:pt modelId="{42F47799-7B1F-41DA-830D-23FAB8C80F2B}" type="parTrans" cxnId="{EBE1B012-898A-4776-8023-23CF6674772B}">
      <dgm:prSet/>
      <dgm:spPr/>
      <dgm:t>
        <a:bodyPr/>
        <a:lstStyle/>
        <a:p>
          <a:endParaRPr lang="zh-HK" altLang="en-US"/>
        </a:p>
      </dgm:t>
    </dgm:pt>
    <dgm:pt modelId="{818D0C30-8966-4D2C-A3A5-EC5AB7A6DDC1}" type="sibTrans" cxnId="{EBE1B012-898A-4776-8023-23CF6674772B}">
      <dgm:prSet/>
      <dgm:spPr/>
      <dgm:t>
        <a:bodyPr/>
        <a:lstStyle/>
        <a:p>
          <a:endParaRPr lang="zh-HK" altLang="en-US"/>
        </a:p>
      </dgm:t>
    </dgm:pt>
    <dgm:pt modelId="{CAE9CAFD-3980-4A7B-9481-E4232385FBBD}">
      <dgm:prSet phldrT="[文字]"/>
      <dgm:spPr/>
      <dgm:t>
        <a:bodyPr/>
        <a:lstStyle/>
        <a:p>
          <a:r>
            <a:rPr lang="en-US" altLang="zh-HK" dirty="0"/>
            <a:t>Causal</a:t>
          </a:r>
          <a:endParaRPr lang="zh-HK" altLang="en-US" dirty="0"/>
        </a:p>
      </dgm:t>
    </dgm:pt>
    <dgm:pt modelId="{556B35AE-73C4-43D7-919E-F1FD5181F7E1}" type="parTrans" cxnId="{E7D1E7AD-5A2E-4D4D-BD11-C3D13A06E84B}">
      <dgm:prSet/>
      <dgm:spPr/>
      <dgm:t>
        <a:bodyPr/>
        <a:lstStyle/>
        <a:p>
          <a:endParaRPr lang="zh-HK" altLang="en-US"/>
        </a:p>
      </dgm:t>
    </dgm:pt>
    <dgm:pt modelId="{1C5A484D-87D2-4383-AD99-6ECF0CD65E65}" type="sibTrans" cxnId="{E7D1E7AD-5A2E-4D4D-BD11-C3D13A06E84B}">
      <dgm:prSet/>
      <dgm:spPr/>
      <dgm:t>
        <a:bodyPr/>
        <a:lstStyle/>
        <a:p>
          <a:endParaRPr lang="zh-HK" altLang="en-US"/>
        </a:p>
      </dgm:t>
    </dgm:pt>
    <dgm:pt modelId="{95D34E9D-FACE-4464-9F83-2FDBCB451AAE}">
      <dgm:prSet phldrT="[文字]"/>
      <dgm:spPr/>
      <dgm:t>
        <a:bodyPr/>
        <a:lstStyle/>
        <a:p>
          <a:r>
            <a:rPr lang="en-US" altLang="zh-HK" dirty="0"/>
            <a:t>Temporal</a:t>
          </a:r>
          <a:endParaRPr lang="zh-HK" altLang="en-US" dirty="0"/>
        </a:p>
      </dgm:t>
    </dgm:pt>
    <dgm:pt modelId="{F135864E-DCAE-4C5A-B6E3-5109AA142295}" type="parTrans" cxnId="{75CA1C15-A4E5-4BD6-896B-38040DDB1014}">
      <dgm:prSet/>
      <dgm:spPr/>
      <dgm:t>
        <a:bodyPr/>
        <a:lstStyle/>
        <a:p>
          <a:endParaRPr lang="zh-HK" altLang="en-US"/>
        </a:p>
      </dgm:t>
    </dgm:pt>
    <dgm:pt modelId="{EC40AD5E-953A-4376-9003-D9E5FAA779F3}" type="sibTrans" cxnId="{75CA1C15-A4E5-4BD6-896B-38040DDB1014}">
      <dgm:prSet/>
      <dgm:spPr/>
      <dgm:t>
        <a:bodyPr/>
        <a:lstStyle/>
        <a:p>
          <a:endParaRPr lang="zh-HK" altLang="en-US"/>
        </a:p>
      </dgm:t>
    </dgm:pt>
    <dgm:pt modelId="{A3AD4582-DD7D-498F-94C8-1E5E7433FCA9}" type="pres">
      <dgm:prSet presAssocID="{93C29DF5-851E-4216-A4A6-B701A1F580D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64DCC57-4DAD-4BC7-8C4C-61818A122B06}" type="pres">
      <dgm:prSet presAssocID="{39E312BB-9056-4F20-9E0E-F9D86E2E1E38}" presName="hierRoot1" presStyleCnt="0">
        <dgm:presLayoutVars>
          <dgm:hierBranch val="init"/>
        </dgm:presLayoutVars>
      </dgm:prSet>
      <dgm:spPr/>
    </dgm:pt>
    <dgm:pt modelId="{6B8648B0-0C30-4172-8AF1-61425F97841B}" type="pres">
      <dgm:prSet presAssocID="{39E312BB-9056-4F20-9E0E-F9D86E2E1E38}" presName="rootComposite1" presStyleCnt="0"/>
      <dgm:spPr/>
    </dgm:pt>
    <dgm:pt modelId="{B0AC18F0-D238-441C-8D67-545318E01CBF}" type="pres">
      <dgm:prSet presAssocID="{39E312BB-9056-4F20-9E0E-F9D86E2E1E38}" presName="rootText1" presStyleLbl="node0" presStyleIdx="0" presStyleCnt="1">
        <dgm:presLayoutVars>
          <dgm:chPref val="3"/>
        </dgm:presLayoutVars>
      </dgm:prSet>
      <dgm:spPr/>
    </dgm:pt>
    <dgm:pt modelId="{DAE53C0A-BBF6-4B1F-AD62-97E399D9A6EC}" type="pres">
      <dgm:prSet presAssocID="{39E312BB-9056-4F20-9E0E-F9D86E2E1E38}" presName="rootConnector1" presStyleLbl="node1" presStyleIdx="0" presStyleCnt="0"/>
      <dgm:spPr/>
    </dgm:pt>
    <dgm:pt modelId="{744300EB-D777-42AD-A00B-50D541C69AB7}" type="pres">
      <dgm:prSet presAssocID="{39E312BB-9056-4F20-9E0E-F9D86E2E1E38}" presName="hierChild2" presStyleCnt="0"/>
      <dgm:spPr/>
    </dgm:pt>
    <dgm:pt modelId="{B49EE407-4EFC-4399-B125-FD7FE4D90BDC}" type="pres">
      <dgm:prSet presAssocID="{CF9DB78A-3649-415E-9B59-117C9C77DA41}" presName="Name37" presStyleLbl="parChTrans1D2" presStyleIdx="0" presStyleCnt="4"/>
      <dgm:spPr/>
    </dgm:pt>
    <dgm:pt modelId="{764EF1E3-1B9C-4100-8AE9-C52BF3E7CAE7}" type="pres">
      <dgm:prSet presAssocID="{CC6D5AC5-B9DE-44B1-837E-7929D1F65C4A}" presName="hierRoot2" presStyleCnt="0">
        <dgm:presLayoutVars>
          <dgm:hierBranch val="init"/>
        </dgm:presLayoutVars>
      </dgm:prSet>
      <dgm:spPr/>
    </dgm:pt>
    <dgm:pt modelId="{2541082D-70C8-4B8E-B19C-E80C5F3D472E}" type="pres">
      <dgm:prSet presAssocID="{CC6D5AC5-B9DE-44B1-837E-7929D1F65C4A}" presName="rootComposite" presStyleCnt="0"/>
      <dgm:spPr/>
    </dgm:pt>
    <dgm:pt modelId="{B7A49BD7-048C-405F-B0FF-793329DA4B69}" type="pres">
      <dgm:prSet presAssocID="{CC6D5AC5-B9DE-44B1-837E-7929D1F65C4A}" presName="rootText" presStyleLbl="node2" presStyleIdx="0" presStyleCnt="4">
        <dgm:presLayoutVars>
          <dgm:chPref val="3"/>
        </dgm:presLayoutVars>
      </dgm:prSet>
      <dgm:spPr/>
    </dgm:pt>
    <dgm:pt modelId="{2965D04E-740F-4AE6-97C4-9F4CAB0CD32D}" type="pres">
      <dgm:prSet presAssocID="{CC6D5AC5-B9DE-44B1-837E-7929D1F65C4A}" presName="rootConnector" presStyleLbl="node2" presStyleIdx="0" presStyleCnt="4"/>
      <dgm:spPr/>
    </dgm:pt>
    <dgm:pt modelId="{E73FD56B-FF85-454D-89F6-35E9F1058011}" type="pres">
      <dgm:prSet presAssocID="{CC6D5AC5-B9DE-44B1-837E-7929D1F65C4A}" presName="hierChild4" presStyleCnt="0"/>
      <dgm:spPr/>
    </dgm:pt>
    <dgm:pt modelId="{3217B6E4-128E-4218-8CA6-983091535351}" type="pres">
      <dgm:prSet presAssocID="{CC6D5AC5-B9DE-44B1-837E-7929D1F65C4A}" presName="hierChild5" presStyleCnt="0"/>
      <dgm:spPr/>
    </dgm:pt>
    <dgm:pt modelId="{F3B28725-4FB3-44CA-9D04-5878A7F3908D}" type="pres">
      <dgm:prSet presAssocID="{42F47799-7B1F-41DA-830D-23FAB8C80F2B}" presName="Name37" presStyleLbl="parChTrans1D2" presStyleIdx="1" presStyleCnt="4"/>
      <dgm:spPr/>
    </dgm:pt>
    <dgm:pt modelId="{E87F9928-B17F-4029-9071-764038E10591}" type="pres">
      <dgm:prSet presAssocID="{0DBFB940-DE5E-40C8-8124-9780E6538E35}" presName="hierRoot2" presStyleCnt="0">
        <dgm:presLayoutVars>
          <dgm:hierBranch val="init"/>
        </dgm:presLayoutVars>
      </dgm:prSet>
      <dgm:spPr/>
    </dgm:pt>
    <dgm:pt modelId="{EB000E27-AA78-4CF7-88E1-07C28CEA69AB}" type="pres">
      <dgm:prSet presAssocID="{0DBFB940-DE5E-40C8-8124-9780E6538E35}" presName="rootComposite" presStyleCnt="0"/>
      <dgm:spPr/>
    </dgm:pt>
    <dgm:pt modelId="{56C9FCDC-2BE3-46DD-B83D-6BA8E48E99B5}" type="pres">
      <dgm:prSet presAssocID="{0DBFB940-DE5E-40C8-8124-9780E6538E35}" presName="rootText" presStyleLbl="node2" presStyleIdx="1" presStyleCnt="4">
        <dgm:presLayoutVars>
          <dgm:chPref val="3"/>
        </dgm:presLayoutVars>
      </dgm:prSet>
      <dgm:spPr/>
    </dgm:pt>
    <dgm:pt modelId="{84F8A923-7378-4F00-A96B-39D23783E9C3}" type="pres">
      <dgm:prSet presAssocID="{0DBFB940-DE5E-40C8-8124-9780E6538E35}" presName="rootConnector" presStyleLbl="node2" presStyleIdx="1" presStyleCnt="4"/>
      <dgm:spPr/>
    </dgm:pt>
    <dgm:pt modelId="{7D5CA562-B919-4B17-A1FA-D7A8BBB85F9E}" type="pres">
      <dgm:prSet presAssocID="{0DBFB940-DE5E-40C8-8124-9780E6538E35}" presName="hierChild4" presStyleCnt="0"/>
      <dgm:spPr/>
    </dgm:pt>
    <dgm:pt modelId="{ABE78629-F5C1-43D2-9E19-648A484A65E4}" type="pres">
      <dgm:prSet presAssocID="{0DBFB940-DE5E-40C8-8124-9780E6538E35}" presName="hierChild5" presStyleCnt="0"/>
      <dgm:spPr/>
    </dgm:pt>
    <dgm:pt modelId="{4366FB97-EC47-433E-9AB4-6CBCF785DC32}" type="pres">
      <dgm:prSet presAssocID="{556B35AE-73C4-43D7-919E-F1FD5181F7E1}" presName="Name37" presStyleLbl="parChTrans1D2" presStyleIdx="2" presStyleCnt="4"/>
      <dgm:spPr/>
    </dgm:pt>
    <dgm:pt modelId="{D0BAB255-33BC-4E16-BA3C-F82558E1C57C}" type="pres">
      <dgm:prSet presAssocID="{CAE9CAFD-3980-4A7B-9481-E4232385FBBD}" presName="hierRoot2" presStyleCnt="0">
        <dgm:presLayoutVars>
          <dgm:hierBranch val="init"/>
        </dgm:presLayoutVars>
      </dgm:prSet>
      <dgm:spPr/>
    </dgm:pt>
    <dgm:pt modelId="{BB7718AF-C8EA-4755-BDE9-A45BBFF4B150}" type="pres">
      <dgm:prSet presAssocID="{CAE9CAFD-3980-4A7B-9481-E4232385FBBD}" presName="rootComposite" presStyleCnt="0"/>
      <dgm:spPr/>
    </dgm:pt>
    <dgm:pt modelId="{CE01A550-7209-4F48-B3EF-341FD84B20D0}" type="pres">
      <dgm:prSet presAssocID="{CAE9CAFD-3980-4A7B-9481-E4232385FBBD}" presName="rootText" presStyleLbl="node2" presStyleIdx="2" presStyleCnt="4">
        <dgm:presLayoutVars>
          <dgm:chPref val="3"/>
        </dgm:presLayoutVars>
      </dgm:prSet>
      <dgm:spPr/>
    </dgm:pt>
    <dgm:pt modelId="{76C7C503-9EE4-4E94-A9AE-6BAEDE3D9157}" type="pres">
      <dgm:prSet presAssocID="{CAE9CAFD-3980-4A7B-9481-E4232385FBBD}" presName="rootConnector" presStyleLbl="node2" presStyleIdx="2" presStyleCnt="4"/>
      <dgm:spPr/>
    </dgm:pt>
    <dgm:pt modelId="{60601CB1-27F5-4B6A-A534-5D77A98F91F7}" type="pres">
      <dgm:prSet presAssocID="{CAE9CAFD-3980-4A7B-9481-E4232385FBBD}" presName="hierChild4" presStyleCnt="0"/>
      <dgm:spPr/>
    </dgm:pt>
    <dgm:pt modelId="{E800B7F3-9B34-464B-8F92-A4D7E0592803}" type="pres">
      <dgm:prSet presAssocID="{CAE9CAFD-3980-4A7B-9481-E4232385FBBD}" presName="hierChild5" presStyleCnt="0"/>
      <dgm:spPr/>
    </dgm:pt>
    <dgm:pt modelId="{5EAA772F-948A-4665-9330-6CCB41177E9F}" type="pres">
      <dgm:prSet presAssocID="{F135864E-DCAE-4C5A-B6E3-5109AA142295}" presName="Name37" presStyleLbl="parChTrans1D2" presStyleIdx="3" presStyleCnt="4"/>
      <dgm:spPr/>
    </dgm:pt>
    <dgm:pt modelId="{27D1426D-5061-46AA-AACE-ED9C26490C32}" type="pres">
      <dgm:prSet presAssocID="{95D34E9D-FACE-4464-9F83-2FDBCB451AAE}" presName="hierRoot2" presStyleCnt="0">
        <dgm:presLayoutVars>
          <dgm:hierBranch val="init"/>
        </dgm:presLayoutVars>
      </dgm:prSet>
      <dgm:spPr/>
    </dgm:pt>
    <dgm:pt modelId="{E0975244-3755-4F56-812B-09FC3BE6369E}" type="pres">
      <dgm:prSet presAssocID="{95D34E9D-FACE-4464-9F83-2FDBCB451AAE}" presName="rootComposite" presStyleCnt="0"/>
      <dgm:spPr/>
    </dgm:pt>
    <dgm:pt modelId="{FD2312F3-CD01-4BCB-9A02-06001122AB66}" type="pres">
      <dgm:prSet presAssocID="{95D34E9D-FACE-4464-9F83-2FDBCB451AAE}" presName="rootText" presStyleLbl="node2" presStyleIdx="3" presStyleCnt="4">
        <dgm:presLayoutVars>
          <dgm:chPref val="3"/>
        </dgm:presLayoutVars>
      </dgm:prSet>
      <dgm:spPr/>
    </dgm:pt>
    <dgm:pt modelId="{60C19562-0EDF-436C-AEC0-1A6C68885994}" type="pres">
      <dgm:prSet presAssocID="{95D34E9D-FACE-4464-9F83-2FDBCB451AAE}" presName="rootConnector" presStyleLbl="node2" presStyleIdx="3" presStyleCnt="4"/>
      <dgm:spPr/>
    </dgm:pt>
    <dgm:pt modelId="{CB1EBEB2-E674-4190-AE0D-E4CD77026CCE}" type="pres">
      <dgm:prSet presAssocID="{95D34E9D-FACE-4464-9F83-2FDBCB451AAE}" presName="hierChild4" presStyleCnt="0"/>
      <dgm:spPr/>
    </dgm:pt>
    <dgm:pt modelId="{177C6264-087D-4244-A998-468C251B8B4F}" type="pres">
      <dgm:prSet presAssocID="{95D34E9D-FACE-4464-9F83-2FDBCB451AAE}" presName="hierChild5" presStyleCnt="0"/>
      <dgm:spPr/>
    </dgm:pt>
    <dgm:pt modelId="{E613DD88-4E09-4F86-B098-F2608AB7F3B2}" type="pres">
      <dgm:prSet presAssocID="{39E312BB-9056-4F20-9E0E-F9D86E2E1E38}" presName="hierChild3" presStyleCnt="0"/>
      <dgm:spPr/>
    </dgm:pt>
  </dgm:ptLst>
  <dgm:cxnLst>
    <dgm:cxn modelId="{EBE1B012-898A-4776-8023-23CF6674772B}" srcId="{39E312BB-9056-4F20-9E0E-F9D86E2E1E38}" destId="{0DBFB940-DE5E-40C8-8124-9780E6538E35}" srcOrd="1" destOrd="0" parTransId="{42F47799-7B1F-41DA-830D-23FAB8C80F2B}" sibTransId="{818D0C30-8966-4D2C-A3A5-EC5AB7A6DDC1}"/>
    <dgm:cxn modelId="{75CA1C15-A4E5-4BD6-896B-38040DDB1014}" srcId="{39E312BB-9056-4F20-9E0E-F9D86E2E1E38}" destId="{95D34E9D-FACE-4464-9F83-2FDBCB451AAE}" srcOrd="3" destOrd="0" parTransId="{F135864E-DCAE-4C5A-B6E3-5109AA142295}" sibTransId="{EC40AD5E-953A-4376-9003-D9E5FAA779F3}"/>
    <dgm:cxn modelId="{CB48271C-6B28-480E-A6DD-F72C445524E0}" type="presOf" srcId="{CC6D5AC5-B9DE-44B1-837E-7929D1F65C4A}" destId="{B7A49BD7-048C-405F-B0FF-793329DA4B69}" srcOrd="0" destOrd="0" presId="urn:microsoft.com/office/officeart/2005/8/layout/orgChart1"/>
    <dgm:cxn modelId="{AEB65829-2F3E-453E-B3B9-577FF709A2CA}" type="presOf" srcId="{CC6D5AC5-B9DE-44B1-837E-7929D1F65C4A}" destId="{2965D04E-740F-4AE6-97C4-9F4CAB0CD32D}" srcOrd="1" destOrd="0" presId="urn:microsoft.com/office/officeart/2005/8/layout/orgChart1"/>
    <dgm:cxn modelId="{47485B2F-93BB-4B3E-9958-77475673A518}" type="presOf" srcId="{39E312BB-9056-4F20-9E0E-F9D86E2E1E38}" destId="{B0AC18F0-D238-441C-8D67-545318E01CBF}" srcOrd="0" destOrd="0" presId="urn:microsoft.com/office/officeart/2005/8/layout/orgChart1"/>
    <dgm:cxn modelId="{85049E32-C2B5-4C8C-A318-E4C93BB8F4E2}" type="presOf" srcId="{F135864E-DCAE-4C5A-B6E3-5109AA142295}" destId="{5EAA772F-948A-4665-9330-6CCB41177E9F}" srcOrd="0" destOrd="0" presId="urn:microsoft.com/office/officeart/2005/8/layout/orgChart1"/>
    <dgm:cxn modelId="{E366D243-759B-4058-9328-B7B3CF9DC7DF}" type="presOf" srcId="{93C29DF5-851E-4216-A4A6-B701A1F580DB}" destId="{A3AD4582-DD7D-498F-94C8-1E5E7433FCA9}" srcOrd="0" destOrd="0" presId="urn:microsoft.com/office/officeart/2005/8/layout/orgChart1"/>
    <dgm:cxn modelId="{CBB6176B-F2CE-47B4-BE6C-378602D5D869}" type="presOf" srcId="{CAE9CAFD-3980-4A7B-9481-E4232385FBBD}" destId="{76C7C503-9EE4-4E94-A9AE-6BAEDE3D9157}" srcOrd="1" destOrd="0" presId="urn:microsoft.com/office/officeart/2005/8/layout/orgChart1"/>
    <dgm:cxn modelId="{19E6F76B-CCB3-48F8-AD64-EF5ED59B0812}" type="presOf" srcId="{0DBFB940-DE5E-40C8-8124-9780E6538E35}" destId="{84F8A923-7378-4F00-A96B-39D23783E9C3}" srcOrd="1" destOrd="0" presId="urn:microsoft.com/office/officeart/2005/8/layout/orgChart1"/>
    <dgm:cxn modelId="{5B635852-A867-47DA-91B9-D399F231DAA4}" type="presOf" srcId="{95D34E9D-FACE-4464-9F83-2FDBCB451AAE}" destId="{60C19562-0EDF-436C-AEC0-1A6C68885994}" srcOrd="1" destOrd="0" presId="urn:microsoft.com/office/officeart/2005/8/layout/orgChart1"/>
    <dgm:cxn modelId="{2C54CF80-BAA4-4013-A310-6846C22655D9}" type="presOf" srcId="{CF9DB78A-3649-415E-9B59-117C9C77DA41}" destId="{B49EE407-4EFC-4399-B125-FD7FE4D90BDC}" srcOrd="0" destOrd="0" presId="urn:microsoft.com/office/officeart/2005/8/layout/orgChart1"/>
    <dgm:cxn modelId="{8FD0AE8E-1A63-43BC-A291-57C3071CCA7F}" type="presOf" srcId="{556B35AE-73C4-43D7-919E-F1FD5181F7E1}" destId="{4366FB97-EC47-433E-9AB4-6CBCF785DC32}" srcOrd="0" destOrd="0" presId="urn:microsoft.com/office/officeart/2005/8/layout/orgChart1"/>
    <dgm:cxn modelId="{113C7A97-1473-4364-812B-9AF1AAB8CD59}" type="presOf" srcId="{0DBFB940-DE5E-40C8-8124-9780E6538E35}" destId="{56C9FCDC-2BE3-46DD-B83D-6BA8E48E99B5}" srcOrd="0" destOrd="0" presId="urn:microsoft.com/office/officeart/2005/8/layout/orgChart1"/>
    <dgm:cxn modelId="{2601C69E-A096-455E-B012-40C2C2EDA92E}" type="presOf" srcId="{39E312BB-9056-4F20-9E0E-F9D86E2E1E38}" destId="{DAE53C0A-BBF6-4B1F-AD62-97E399D9A6EC}" srcOrd="1" destOrd="0" presId="urn:microsoft.com/office/officeart/2005/8/layout/orgChart1"/>
    <dgm:cxn modelId="{E7D1E7AD-5A2E-4D4D-BD11-C3D13A06E84B}" srcId="{39E312BB-9056-4F20-9E0E-F9D86E2E1E38}" destId="{CAE9CAFD-3980-4A7B-9481-E4232385FBBD}" srcOrd="2" destOrd="0" parTransId="{556B35AE-73C4-43D7-919E-F1FD5181F7E1}" sibTransId="{1C5A484D-87D2-4383-AD99-6ECF0CD65E65}"/>
    <dgm:cxn modelId="{4C9B0EC6-3F87-4E19-A53B-63170F5D80C0}" type="presOf" srcId="{42F47799-7B1F-41DA-830D-23FAB8C80F2B}" destId="{F3B28725-4FB3-44CA-9D04-5878A7F3908D}" srcOrd="0" destOrd="0" presId="urn:microsoft.com/office/officeart/2005/8/layout/orgChart1"/>
    <dgm:cxn modelId="{2444B0DE-F1CB-46ED-8767-7997CAC570CD}" type="presOf" srcId="{95D34E9D-FACE-4464-9F83-2FDBCB451AAE}" destId="{FD2312F3-CD01-4BCB-9A02-06001122AB66}" srcOrd="0" destOrd="0" presId="urn:microsoft.com/office/officeart/2005/8/layout/orgChart1"/>
    <dgm:cxn modelId="{FA4EC8E0-6194-4E8D-8AD9-56B8300DBB0F}" srcId="{93C29DF5-851E-4216-A4A6-B701A1F580DB}" destId="{39E312BB-9056-4F20-9E0E-F9D86E2E1E38}" srcOrd="0" destOrd="0" parTransId="{B30A2B04-90C4-4300-B0CA-DE7EE51F3608}" sibTransId="{72C10AEF-300F-4115-B2EE-44B669A2F44C}"/>
    <dgm:cxn modelId="{077EC1ED-55FE-4D5F-9837-788909356C0C}" srcId="{39E312BB-9056-4F20-9E0E-F9D86E2E1E38}" destId="{CC6D5AC5-B9DE-44B1-837E-7929D1F65C4A}" srcOrd="0" destOrd="0" parTransId="{CF9DB78A-3649-415E-9B59-117C9C77DA41}" sibTransId="{945FA30B-C8FA-4C3B-AD2B-3F3FF5AE2FE9}"/>
    <dgm:cxn modelId="{AE7176F3-284A-44DC-9CDD-E3403673595D}" type="presOf" srcId="{CAE9CAFD-3980-4A7B-9481-E4232385FBBD}" destId="{CE01A550-7209-4F48-B3EF-341FD84B20D0}" srcOrd="0" destOrd="0" presId="urn:microsoft.com/office/officeart/2005/8/layout/orgChart1"/>
    <dgm:cxn modelId="{DBE03246-6BE7-4AB4-B2A5-A9F709AAA046}" type="presParOf" srcId="{A3AD4582-DD7D-498F-94C8-1E5E7433FCA9}" destId="{A64DCC57-4DAD-4BC7-8C4C-61818A122B06}" srcOrd="0" destOrd="0" presId="urn:microsoft.com/office/officeart/2005/8/layout/orgChart1"/>
    <dgm:cxn modelId="{C07961AF-9CEA-40B2-B4B4-BE07AAE37CA4}" type="presParOf" srcId="{A64DCC57-4DAD-4BC7-8C4C-61818A122B06}" destId="{6B8648B0-0C30-4172-8AF1-61425F97841B}" srcOrd="0" destOrd="0" presId="urn:microsoft.com/office/officeart/2005/8/layout/orgChart1"/>
    <dgm:cxn modelId="{6D270858-FFBA-4B43-96A0-1ECB6C3AE78F}" type="presParOf" srcId="{6B8648B0-0C30-4172-8AF1-61425F97841B}" destId="{B0AC18F0-D238-441C-8D67-545318E01CBF}" srcOrd="0" destOrd="0" presId="urn:microsoft.com/office/officeart/2005/8/layout/orgChart1"/>
    <dgm:cxn modelId="{A222B6B2-E671-4AE6-A379-D85ABD4534A2}" type="presParOf" srcId="{6B8648B0-0C30-4172-8AF1-61425F97841B}" destId="{DAE53C0A-BBF6-4B1F-AD62-97E399D9A6EC}" srcOrd="1" destOrd="0" presId="urn:microsoft.com/office/officeart/2005/8/layout/orgChart1"/>
    <dgm:cxn modelId="{75FBF202-DABF-4801-887D-F6F9EEFF7624}" type="presParOf" srcId="{A64DCC57-4DAD-4BC7-8C4C-61818A122B06}" destId="{744300EB-D777-42AD-A00B-50D541C69AB7}" srcOrd="1" destOrd="0" presId="urn:microsoft.com/office/officeart/2005/8/layout/orgChart1"/>
    <dgm:cxn modelId="{820A8FD4-9C4F-4B46-8F64-5D81193C0A9F}" type="presParOf" srcId="{744300EB-D777-42AD-A00B-50D541C69AB7}" destId="{B49EE407-4EFC-4399-B125-FD7FE4D90BDC}" srcOrd="0" destOrd="0" presId="urn:microsoft.com/office/officeart/2005/8/layout/orgChart1"/>
    <dgm:cxn modelId="{29236F9C-086E-4E06-9597-5ED1C2A3B1CF}" type="presParOf" srcId="{744300EB-D777-42AD-A00B-50D541C69AB7}" destId="{764EF1E3-1B9C-4100-8AE9-C52BF3E7CAE7}" srcOrd="1" destOrd="0" presId="urn:microsoft.com/office/officeart/2005/8/layout/orgChart1"/>
    <dgm:cxn modelId="{9768BFE9-A554-45BF-8630-E0BDD7E2DAA9}" type="presParOf" srcId="{764EF1E3-1B9C-4100-8AE9-C52BF3E7CAE7}" destId="{2541082D-70C8-4B8E-B19C-E80C5F3D472E}" srcOrd="0" destOrd="0" presId="urn:microsoft.com/office/officeart/2005/8/layout/orgChart1"/>
    <dgm:cxn modelId="{FDF3E846-BB38-4514-9802-9228CC88E520}" type="presParOf" srcId="{2541082D-70C8-4B8E-B19C-E80C5F3D472E}" destId="{B7A49BD7-048C-405F-B0FF-793329DA4B69}" srcOrd="0" destOrd="0" presId="urn:microsoft.com/office/officeart/2005/8/layout/orgChart1"/>
    <dgm:cxn modelId="{C4CECC53-E636-4B25-91BA-B8BAB54E369B}" type="presParOf" srcId="{2541082D-70C8-4B8E-B19C-E80C5F3D472E}" destId="{2965D04E-740F-4AE6-97C4-9F4CAB0CD32D}" srcOrd="1" destOrd="0" presId="urn:microsoft.com/office/officeart/2005/8/layout/orgChart1"/>
    <dgm:cxn modelId="{3F34ABDC-3906-4666-82B3-E1229536422B}" type="presParOf" srcId="{764EF1E3-1B9C-4100-8AE9-C52BF3E7CAE7}" destId="{E73FD56B-FF85-454D-89F6-35E9F1058011}" srcOrd="1" destOrd="0" presId="urn:microsoft.com/office/officeart/2005/8/layout/orgChart1"/>
    <dgm:cxn modelId="{838198B3-4290-4EDB-A363-B55A28A91798}" type="presParOf" srcId="{764EF1E3-1B9C-4100-8AE9-C52BF3E7CAE7}" destId="{3217B6E4-128E-4218-8CA6-983091535351}" srcOrd="2" destOrd="0" presId="urn:microsoft.com/office/officeart/2005/8/layout/orgChart1"/>
    <dgm:cxn modelId="{D6D50C59-B02D-49D0-B8E5-599674795AF7}" type="presParOf" srcId="{744300EB-D777-42AD-A00B-50D541C69AB7}" destId="{F3B28725-4FB3-44CA-9D04-5878A7F3908D}" srcOrd="2" destOrd="0" presId="urn:microsoft.com/office/officeart/2005/8/layout/orgChart1"/>
    <dgm:cxn modelId="{394D5314-5C41-4F57-AD00-2D755730C467}" type="presParOf" srcId="{744300EB-D777-42AD-A00B-50D541C69AB7}" destId="{E87F9928-B17F-4029-9071-764038E10591}" srcOrd="3" destOrd="0" presId="urn:microsoft.com/office/officeart/2005/8/layout/orgChart1"/>
    <dgm:cxn modelId="{802F5222-EF95-43D7-9DE0-2D543B105EA6}" type="presParOf" srcId="{E87F9928-B17F-4029-9071-764038E10591}" destId="{EB000E27-AA78-4CF7-88E1-07C28CEA69AB}" srcOrd="0" destOrd="0" presId="urn:microsoft.com/office/officeart/2005/8/layout/orgChart1"/>
    <dgm:cxn modelId="{40936CAA-1A11-4826-9AB0-422F46F9225E}" type="presParOf" srcId="{EB000E27-AA78-4CF7-88E1-07C28CEA69AB}" destId="{56C9FCDC-2BE3-46DD-B83D-6BA8E48E99B5}" srcOrd="0" destOrd="0" presId="urn:microsoft.com/office/officeart/2005/8/layout/orgChart1"/>
    <dgm:cxn modelId="{6E10D1C5-5122-4EE9-A3BB-6D6648022C72}" type="presParOf" srcId="{EB000E27-AA78-4CF7-88E1-07C28CEA69AB}" destId="{84F8A923-7378-4F00-A96B-39D23783E9C3}" srcOrd="1" destOrd="0" presId="urn:microsoft.com/office/officeart/2005/8/layout/orgChart1"/>
    <dgm:cxn modelId="{B1D284D4-14C7-4F7D-8942-F1B50F202DF4}" type="presParOf" srcId="{E87F9928-B17F-4029-9071-764038E10591}" destId="{7D5CA562-B919-4B17-A1FA-D7A8BBB85F9E}" srcOrd="1" destOrd="0" presId="urn:microsoft.com/office/officeart/2005/8/layout/orgChart1"/>
    <dgm:cxn modelId="{323A5B66-B2E6-4662-AAA4-8DAE2F13A73E}" type="presParOf" srcId="{E87F9928-B17F-4029-9071-764038E10591}" destId="{ABE78629-F5C1-43D2-9E19-648A484A65E4}" srcOrd="2" destOrd="0" presId="urn:microsoft.com/office/officeart/2005/8/layout/orgChart1"/>
    <dgm:cxn modelId="{CEECC2AE-6908-445A-9CAC-421FAD85DC74}" type="presParOf" srcId="{744300EB-D777-42AD-A00B-50D541C69AB7}" destId="{4366FB97-EC47-433E-9AB4-6CBCF785DC32}" srcOrd="4" destOrd="0" presId="urn:microsoft.com/office/officeart/2005/8/layout/orgChart1"/>
    <dgm:cxn modelId="{A42621F1-2561-40BB-90A1-22F03A6F350E}" type="presParOf" srcId="{744300EB-D777-42AD-A00B-50D541C69AB7}" destId="{D0BAB255-33BC-4E16-BA3C-F82558E1C57C}" srcOrd="5" destOrd="0" presId="urn:microsoft.com/office/officeart/2005/8/layout/orgChart1"/>
    <dgm:cxn modelId="{53145139-329C-436D-B8EA-3B4FF26DEB3C}" type="presParOf" srcId="{D0BAB255-33BC-4E16-BA3C-F82558E1C57C}" destId="{BB7718AF-C8EA-4755-BDE9-A45BBFF4B150}" srcOrd="0" destOrd="0" presId="urn:microsoft.com/office/officeart/2005/8/layout/orgChart1"/>
    <dgm:cxn modelId="{E48165FE-DE71-4D64-BB8C-5A30919B3CF3}" type="presParOf" srcId="{BB7718AF-C8EA-4755-BDE9-A45BBFF4B150}" destId="{CE01A550-7209-4F48-B3EF-341FD84B20D0}" srcOrd="0" destOrd="0" presId="urn:microsoft.com/office/officeart/2005/8/layout/orgChart1"/>
    <dgm:cxn modelId="{C696C709-EA9C-4A5A-A821-2FD849A85AFC}" type="presParOf" srcId="{BB7718AF-C8EA-4755-BDE9-A45BBFF4B150}" destId="{76C7C503-9EE4-4E94-A9AE-6BAEDE3D9157}" srcOrd="1" destOrd="0" presId="urn:microsoft.com/office/officeart/2005/8/layout/orgChart1"/>
    <dgm:cxn modelId="{12BEA0DE-D32E-445E-AA06-431401AB28F3}" type="presParOf" srcId="{D0BAB255-33BC-4E16-BA3C-F82558E1C57C}" destId="{60601CB1-27F5-4B6A-A534-5D77A98F91F7}" srcOrd="1" destOrd="0" presId="urn:microsoft.com/office/officeart/2005/8/layout/orgChart1"/>
    <dgm:cxn modelId="{209988BF-F530-4422-875C-47B44C313ADA}" type="presParOf" srcId="{D0BAB255-33BC-4E16-BA3C-F82558E1C57C}" destId="{E800B7F3-9B34-464B-8F92-A4D7E0592803}" srcOrd="2" destOrd="0" presId="urn:microsoft.com/office/officeart/2005/8/layout/orgChart1"/>
    <dgm:cxn modelId="{09F43F1E-26BE-41DC-AF72-B2F2348579D8}" type="presParOf" srcId="{744300EB-D777-42AD-A00B-50D541C69AB7}" destId="{5EAA772F-948A-4665-9330-6CCB41177E9F}" srcOrd="6" destOrd="0" presId="urn:microsoft.com/office/officeart/2005/8/layout/orgChart1"/>
    <dgm:cxn modelId="{8CAE9A0C-C312-4804-BD52-FC71BA027843}" type="presParOf" srcId="{744300EB-D777-42AD-A00B-50D541C69AB7}" destId="{27D1426D-5061-46AA-AACE-ED9C26490C32}" srcOrd="7" destOrd="0" presId="urn:microsoft.com/office/officeart/2005/8/layout/orgChart1"/>
    <dgm:cxn modelId="{92434DA0-B0AD-4BD9-8088-6A3B64D31342}" type="presParOf" srcId="{27D1426D-5061-46AA-AACE-ED9C26490C32}" destId="{E0975244-3755-4F56-812B-09FC3BE6369E}" srcOrd="0" destOrd="0" presId="urn:microsoft.com/office/officeart/2005/8/layout/orgChart1"/>
    <dgm:cxn modelId="{781A506A-CD45-4EF9-AEAE-FBBD0412632F}" type="presParOf" srcId="{E0975244-3755-4F56-812B-09FC3BE6369E}" destId="{FD2312F3-CD01-4BCB-9A02-06001122AB66}" srcOrd="0" destOrd="0" presId="urn:microsoft.com/office/officeart/2005/8/layout/orgChart1"/>
    <dgm:cxn modelId="{15A89A46-0247-4277-AA10-7AB39F545A7C}" type="presParOf" srcId="{E0975244-3755-4F56-812B-09FC3BE6369E}" destId="{60C19562-0EDF-436C-AEC0-1A6C68885994}" srcOrd="1" destOrd="0" presId="urn:microsoft.com/office/officeart/2005/8/layout/orgChart1"/>
    <dgm:cxn modelId="{3E95FEB2-3A9C-440B-A7A2-A69D3352BBEE}" type="presParOf" srcId="{27D1426D-5061-46AA-AACE-ED9C26490C32}" destId="{CB1EBEB2-E674-4190-AE0D-E4CD77026CCE}" srcOrd="1" destOrd="0" presId="urn:microsoft.com/office/officeart/2005/8/layout/orgChart1"/>
    <dgm:cxn modelId="{EFE897CD-823C-4149-8953-4307A94CDA5A}" type="presParOf" srcId="{27D1426D-5061-46AA-AACE-ED9C26490C32}" destId="{177C6264-087D-4244-A998-468C251B8B4F}" srcOrd="2" destOrd="0" presId="urn:microsoft.com/office/officeart/2005/8/layout/orgChart1"/>
    <dgm:cxn modelId="{5103723B-C07D-4B1E-91E3-42F14AF5169E}" type="presParOf" srcId="{A64DCC57-4DAD-4BC7-8C4C-61818A122B06}" destId="{E613DD88-4E09-4F86-B098-F2608AB7F3B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434E3-439B-4816-8778-8F5D69A11F81}">
      <dsp:nvSpPr>
        <dsp:cNvPr id="0" name=""/>
        <dsp:cNvSpPr/>
      </dsp:nvSpPr>
      <dsp:spPr>
        <a:xfrm>
          <a:off x="2127503" y="2007"/>
          <a:ext cx="8510014" cy="10400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18" tIns="264167" rIns="165118" bIns="264167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Annotate stance in Rezonator </a:t>
          </a:r>
          <a:endParaRPr lang="zh-TW" altLang="en-US" sz="2400" kern="1200"/>
        </a:p>
      </dsp:txBody>
      <dsp:txXfrm>
        <a:off x="2127503" y="2007"/>
        <a:ext cx="8510014" cy="1040029"/>
      </dsp:txXfrm>
    </dsp:sp>
    <dsp:sp modelId="{B08D88A6-3490-4F86-BB82-BE783E91D5B0}">
      <dsp:nvSpPr>
        <dsp:cNvPr id="0" name=""/>
        <dsp:cNvSpPr/>
      </dsp:nvSpPr>
      <dsp:spPr>
        <a:xfrm>
          <a:off x="0" y="2007"/>
          <a:ext cx="2127503" cy="10400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580" tIns="102732" rIns="112580" bIns="10273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Annotate</a:t>
          </a:r>
          <a:endParaRPr lang="en-US" sz="2800" kern="1200" dirty="0"/>
        </a:p>
      </dsp:txBody>
      <dsp:txXfrm>
        <a:off x="0" y="2007"/>
        <a:ext cx="2127503" cy="1040029"/>
      </dsp:txXfrm>
    </dsp:sp>
    <dsp:sp modelId="{21A6D9E8-7541-4F00-B9B6-FF2AA7CF08BD}">
      <dsp:nvSpPr>
        <dsp:cNvPr id="0" name=""/>
        <dsp:cNvSpPr/>
      </dsp:nvSpPr>
      <dsp:spPr>
        <a:xfrm>
          <a:off x="2127503" y="1104438"/>
          <a:ext cx="8510014" cy="10400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18" tIns="264167" rIns="165118" bIns="264167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Connect the different themes covered by the course together</a:t>
          </a:r>
        </a:p>
      </dsp:txBody>
      <dsp:txXfrm>
        <a:off x="2127503" y="1104438"/>
        <a:ext cx="8510014" cy="1040029"/>
      </dsp:txXfrm>
    </dsp:sp>
    <dsp:sp modelId="{584D5138-28E6-42B3-968C-19777F337155}">
      <dsp:nvSpPr>
        <dsp:cNvPr id="0" name=""/>
        <dsp:cNvSpPr/>
      </dsp:nvSpPr>
      <dsp:spPr>
        <a:xfrm>
          <a:off x="0" y="1104438"/>
          <a:ext cx="2127503" cy="10400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580" tIns="102732" rIns="112580" bIns="10273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Connect</a:t>
          </a:r>
        </a:p>
      </dsp:txBody>
      <dsp:txXfrm>
        <a:off x="0" y="1104438"/>
        <a:ext cx="2127503" cy="1040029"/>
      </dsp:txXfrm>
    </dsp:sp>
    <dsp:sp modelId="{7F9BA000-5DF9-4547-AC0A-6C867ADC48A8}">
      <dsp:nvSpPr>
        <dsp:cNvPr id="0" name=""/>
        <dsp:cNvSpPr/>
      </dsp:nvSpPr>
      <dsp:spPr>
        <a:xfrm>
          <a:off x="2127503" y="2206869"/>
          <a:ext cx="8510014" cy="10400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18" tIns="264167" rIns="165118" bIns="264167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Describe how different strategies help speakers achieve coherence in discourse</a:t>
          </a:r>
        </a:p>
      </dsp:txBody>
      <dsp:txXfrm>
        <a:off x="2127503" y="2206869"/>
        <a:ext cx="8510014" cy="1040029"/>
      </dsp:txXfrm>
    </dsp:sp>
    <dsp:sp modelId="{7CAB8FC3-5F2F-4A97-9DAF-E519499D696C}">
      <dsp:nvSpPr>
        <dsp:cNvPr id="0" name=""/>
        <dsp:cNvSpPr/>
      </dsp:nvSpPr>
      <dsp:spPr>
        <a:xfrm>
          <a:off x="0" y="2206869"/>
          <a:ext cx="2127503" cy="10400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580" tIns="102732" rIns="112580" bIns="10273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Describe</a:t>
          </a:r>
        </a:p>
      </dsp:txBody>
      <dsp:txXfrm>
        <a:off x="0" y="2206869"/>
        <a:ext cx="2127503" cy="1040029"/>
      </dsp:txXfrm>
    </dsp:sp>
    <dsp:sp modelId="{04BEA830-5BF8-48B7-BC3C-CADFE7427465}">
      <dsp:nvSpPr>
        <dsp:cNvPr id="0" name=""/>
        <dsp:cNvSpPr/>
      </dsp:nvSpPr>
      <dsp:spPr>
        <a:xfrm>
          <a:off x="2127503" y="3309300"/>
          <a:ext cx="8510014" cy="10400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18" tIns="264167" rIns="165118" bIns="264167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Appreciate the diversity of strategies for achieving cohesion across individuals, communities, and cultures</a:t>
          </a:r>
        </a:p>
      </dsp:txBody>
      <dsp:txXfrm>
        <a:off x="2127503" y="3309300"/>
        <a:ext cx="8510014" cy="1040029"/>
      </dsp:txXfrm>
    </dsp:sp>
    <dsp:sp modelId="{7DC2E0EC-8A6F-4B9A-8F16-35968C92EA7D}">
      <dsp:nvSpPr>
        <dsp:cNvPr id="0" name=""/>
        <dsp:cNvSpPr/>
      </dsp:nvSpPr>
      <dsp:spPr>
        <a:xfrm>
          <a:off x="0" y="3309300"/>
          <a:ext cx="2127503" cy="10400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580" tIns="102732" rIns="112580" bIns="10273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Appreciate</a:t>
          </a:r>
        </a:p>
      </dsp:txBody>
      <dsp:txXfrm>
        <a:off x="0" y="3309300"/>
        <a:ext cx="2127503" cy="10400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9E3FF-16FF-4695-A813-7D76FBB4EFA6}">
      <dsp:nvSpPr>
        <dsp:cNvPr id="0" name=""/>
        <dsp:cNvSpPr/>
      </dsp:nvSpPr>
      <dsp:spPr>
        <a:xfrm>
          <a:off x="3116" y="568805"/>
          <a:ext cx="2472097" cy="148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900" kern="1200" dirty="0"/>
            <a:t>Trails</a:t>
          </a:r>
          <a:endParaRPr lang="zh-TW" altLang="en-US" sz="2900" kern="1200" dirty="0"/>
        </a:p>
      </dsp:txBody>
      <dsp:txXfrm>
        <a:off x="3116" y="568805"/>
        <a:ext cx="2472097" cy="1483258"/>
      </dsp:txXfrm>
    </dsp:sp>
    <dsp:sp modelId="{611EF6C2-316F-4B2B-9D46-7F138A6F3C82}">
      <dsp:nvSpPr>
        <dsp:cNvPr id="0" name=""/>
        <dsp:cNvSpPr/>
      </dsp:nvSpPr>
      <dsp:spPr>
        <a:xfrm>
          <a:off x="2722422" y="568805"/>
          <a:ext cx="2472097" cy="148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900" kern="1200" dirty="0"/>
            <a:t>Accessibility</a:t>
          </a:r>
          <a:endParaRPr lang="zh-TW" altLang="en-US" sz="2900" kern="1200" dirty="0"/>
        </a:p>
      </dsp:txBody>
      <dsp:txXfrm>
        <a:off x="2722422" y="568805"/>
        <a:ext cx="2472097" cy="1483258"/>
      </dsp:txXfrm>
    </dsp:sp>
    <dsp:sp modelId="{D8EC2D98-441D-40FF-843F-741769785D75}">
      <dsp:nvSpPr>
        <dsp:cNvPr id="0" name=""/>
        <dsp:cNvSpPr/>
      </dsp:nvSpPr>
      <dsp:spPr>
        <a:xfrm>
          <a:off x="5441729" y="568805"/>
          <a:ext cx="2472097" cy="148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900" kern="1200" dirty="0"/>
            <a:t>Identifiability</a:t>
          </a:r>
          <a:endParaRPr lang="zh-TW" altLang="en-US" sz="2900" kern="1200" dirty="0"/>
        </a:p>
      </dsp:txBody>
      <dsp:txXfrm>
        <a:off x="5441729" y="568805"/>
        <a:ext cx="2472097" cy="1483258"/>
      </dsp:txXfrm>
    </dsp:sp>
    <dsp:sp modelId="{2714FD34-8B2F-41BE-8AC1-AD9CC95200C5}">
      <dsp:nvSpPr>
        <dsp:cNvPr id="0" name=""/>
        <dsp:cNvSpPr/>
      </dsp:nvSpPr>
      <dsp:spPr>
        <a:xfrm>
          <a:off x="8161036" y="568805"/>
          <a:ext cx="2472097" cy="148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900" kern="1200" dirty="0"/>
            <a:t>Resonance</a:t>
          </a:r>
          <a:endParaRPr lang="zh-TW" altLang="en-US" sz="2900" kern="1200" dirty="0"/>
        </a:p>
      </dsp:txBody>
      <dsp:txXfrm>
        <a:off x="8161036" y="568805"/>
        <a:ext cx="2472097" cy="1483258"/>
      </dsp:txXfrm>
    </dsp:sp>
    <dsp:sp modelId="{BF63606F-94C7-46EB-8133-2DFD6B8C3B4D}">
      <dsp:nvSpPr>
        <dsp:cNvPr id="0" name=""/>
        <dsp:cNvSpPr/>
      </dsp:nvSpPr>
      <dsp:spPr>
        <a:xfrm>
          <a:off x="3116" y="2299273"/>
          <a:ext cx="2472097" cy="148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900" kern="1200" dirty="0"/>
            <a:t>Interjections &amp; pragmatic markers</a:t>
          </a:r>
          <a:endParaRPr lang="zh-TW" altLang="en-US" sz="2900" kern="1200" dirty="0"/>
        </a:p>
      </dsp:txBody>
      <dsp:txXfrm>
        <a:off x="3116" y="2299273"/>
        <a:ext cx="2472097" cy="1483258"/>
      </dsp:txXfrm>
    </dsp:sp>
    <dsp:sp modelId="{2886B4D9-ABFD-4D95-B37D-1D783881BF9A}">
      <dsp:nvSpPr>
        <dsp:cNvPr id="0" name=""/>
        <dsp:cNvSpPr/>
      </dsp:nvSpPr>
      <dsp:spPr>
        <a:xfrm>
          <a:off x="2722422" y="2299273"/>
          <a:ext cx="2472097" cy="148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900" kern="1200" dirty="0"/>
            <a:t>Ellipsis</a:t>
          </a:r>
          <a:endParaRPr lang="zh-TW" altLang="en-US" sz="2900" kern="1200" dirty="0"/>
        </a:p>
      </dsp:txBody>
      <dsp:txXfrm>
        <a:off x="2722422" y="2299273"/>
        <a:ext cx="2472097" cy="1483258"/>
      </dsp:txXfrm>
    </dsp:sp>
    <dsp:sp modelId="{4BE6D25E-3822-4C7E-A833-437514914AB1}">
      <dsp:nvSpPr>
        <dsp:cNvPr id="0" name=""/>
        <dsp:cNvSpPr/>
      </dsp:nvSpPr>
      <dsp:spPr>
        <a:xfrm>
          <a:off x="5441729" y="2299273"/>
          <a:ext cx="2472097" cy="148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900" kern="1200" dirty="0"/>
            <a:t>Stance alignment and differentials</a:t>
          </a:r>
          <a:endParaRPr lang="zh-TW" altLang="en-US" sz="2900" kern="1200" dirty="0"/>
        </a:p>
      </dsp:txBody>
      <dsp:txXfrm>
        <a:off x="5441729" y="2299273"/>
        <a:ext cx="2472097" cy="1483258"/>
      </dsp:txXfrm>
    </dsp:sp>
    <dsp:sp modelId="{3F07ECDE-CFCE-4DC1-9D61-8114658DAFE8}">
      <dsp:nvSpPr>
        <dsp:cNvPr id="0" name=""/>
        <dsp:cNvSpPr/>
      </dsp:nvSpPr>
      <dsp:spPr>
        <a:xfrm>
          <a:off x="8161036" y="2299273"/>
          <a:ext cx="2472097" cy="148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900" kern="1200" dirty="0"/>
            <a:t>…</a:t>
          </a:r>
          <a:endParaRPr lang="zh-TW" altLang="en-US" sz="2900" kern="1200" dirty="0"/>
        </a:p>
      </dsp:txBody>
      <dsp:txXfrm>
        <a:off x="8161036" y="2299273"/>
        <a:ext cx="2472097" cy="14832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9E3FF-16FF-4695-A813-7D76FBB4EFA6}">
      <dsp:nvSpPr>
        <dsp:cNvPr id="0" name=""/>
        <dsp:cNvSpPr/>
      </dsp:nvSpPr>
      <dsp:spPr>
        <a:xfrm>
          <a:off x="287453" y="2190"/>
          <a:ext cx="2263210" cy="1357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700" kern="1200" dirty="0"/>
            <a:t>Trails</a:t>
          </a:r>
          <a:endParaRPr lang="zh-TW" altLang="en-US" sz="2700" kern="1200" dirty="0"/>
        </a:p>
      </dsp:txBody>
      <dsp:txXfrm>
        <a:off x="287453" y="2190"/>
        <a:ext cx="2263210" cy="1357926"/>
      </dsp:txXfrm>
    </dsp:sp>
    <dsp:sp modelId="{611EF6C2-316F-4B2B-9D46-7F138A6F3C82}">
      <dsp:nvSpPr>
        <dsp:cNvPr id="0" name=""/>
        <dsp:cNvSpPr/>
      </dsp:nvSpPr>
      <dsp:spPr>
        <a:xfrm>
          <a:off x="2776985" y="2190"/>
          <a:ext cx="2263210" cy="1357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700" kern="1200" dirty="0"/>
            <a:t>Accessibility</a:t>
          </a:r>
          <a:endParaRPr lang="zh-TW" altLang="en-US" sz="2700" kern="1200" dirty="0"/>
        </a:p>
      </dsp:txBody>
      <dsp:txXfrm>
        <a:off x="2776985" y="2190"/>
        <a:ext cx="2263210" cy="1357926"/>
      </dsp:txXfrm>
    </dsp:sp>
    <dsp:sp modelId="{D8EC2D98-441D-40FF-843F-741769785D75}">
      <dsp:nvSpPr>
        <dsp:cNvPr id="0" name=""/>
        <dsp:cNvSpPr/>
      </dsp:nvSpPr>
      <dsp:spPr>
        <a:xfrm>
          <a:off x="287453" y="1586438"/>
          <a:ext cx="2263210" cy="1357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700" kern="1200" dirty="0"/>
            <a:t>Identifiability</a:t>
          </a:r>
          <a:endParaRPr lang="zh-TW" altLang="en-US" sz="2700" kern="1200" dirty="0"/>
        </a:p>
      </dsp:txBody>
      <dsp:txXfrm>
        <a:off x="287453" y="1586438"/>
        <a:ext cx="2263210" cy="1357926"/>
      </dsp:txXfrm>
    </dsp:sp>
    <dsp:sp modelId="{2714FD34-8B2F-41BE-8AC1-AD9CC95200C5}">
      <dsp:nvSpPr>
        <dsp:cNvPr id="0" name=""/>
        <dsp:cNvSpPr/>
      </dsp:nvSpPr>
      <dsp:spPr>
        <a:xfrm>
          <a:off x="2776985" y="1586438"/>
          <a:ext cx="2263210" cy="1357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700" kern="1200" dirty="0"/>
            <a:t>Resonance</a:t>
          </a:r>
          <a:endParaRPr lang="zh-TW" altLang="en-US" sz="2700" kern="1200" dirty="0"/>
        </a:p>
      </dsp:txBody>
      <dsp:txXfrm>
        <a:off x="2776985" y="1586438"/>
        <a:ext cx="2263210" cy="1357926"/>
      </dsp:txXfrm>
    </dsp:sp>
    <dsp:sp modelId="{BF63606F-94C7-46EB-8133-2DFD6B8C3B4D}">
      <dsp:nvSpPr>
        <dsp:cNvPr id="0" name=""/>
        <dsp:cNvSpPr/>
      </dsp:nvSpPr>
      <dsp:spPr>
        <a:xfrm>
          <a:off x="287453" y="3170685"/>
          <a:ext cx="2263210" cy="1357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700" kern="1200" dirty="0"/>
            <a:t>Interjections &amp; pragmatic markers</a:t>
          </a:r>
          <a:endParaRPr lang="zh-TW" altLang="en-US" sz="2700" kern="1200" dirty="0"/>
        </a:p>
      </dsp:txBody>
      <dsp:txXfrm>
        <a:off x="287453" y="3170685"/>
        <a:ext cx="2263210" cy="1357926"/>
      </dsp:txXfrm>
    </dsp:sp>
    <dsp:sp modelId="{2886B4D9-ABFD-4D95-B37D-1D783881BF9A}">
      <dsp:nvSpPr>
        <dsp:cNvPr id="0" name=""/>
        <dsp:cNvSpPr/>
      </dsp:nvSpPr>
      <dsp:spPr>
        <a:xfrm>
          <a:off x="2776985" y="3170685"/>
          <a:ext cx="2263210" cy="1357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700" kern="1200" dirty="0"/>
            <a:t>Ellipsis</a:t>
          </a:r>
          <a:endParaRPr lang="zh-TW" altLang="en-US" sz="2700" kern="1200" dirty="0"/>
        </a:p>
      </dsp:txBody>
      <dsp:txXfrm>
        <a:off x="2776985" y="3170685"/>
        <a:ext cx="2263210" cy="1357926"/>
      </dsp:txXfrm>
    </dsp:sp>
    <dsp:sp modelId="{4BE6D25E-3822-4C7E-A833-437514914AB1}">
      <dsp:nvSpPr>
        <dsp:cNvPr id="0" name=""/>
        <dsp:cNvSpPr/>
      </dsp:nvSpPr>
      <dsp:spPr>
        <a:xfrm>
          <a:off x="287453" y="4754933"/>
          <a:ext cx="2263210" cy="1357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700" kern="1200" dirty="0"/>
            <a:t>Stance alignment and differentials</a:t>
          </a:r>
          <a:endParaRPr lang="zh-TW" altLang="en-US" sz="2700" kern="1200" dirty="0"/>
        </a:p>
      </dsp:txBody>
      <dsp:txXfrm>
        <a:off x="287453" y="4754933"/>
        <a:ext cx="2263210" cy="1357926"/>
      </dsp:txXfrm>
    </dsp:sp>
    <dsp:sp modelId="{3F07ECDE-CFCE-4DC1-9D61-8114658DAFE8}">
      <dsp:nvSpPr>
        <dsp:cNvPr id="0" name=""/>
        <dsp:cNvSpPr/>
      </dsp:nvSpPr>
      <dsp:spPr>
        <a:xfrm>
          <a:off x="2776985" y="4754933"/>
          <a:ext cx="2263210" cy="13579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700" kern="1200" dirty="0"/>
            <a:t>…</a:t>
          </a:r>
          <a:endParaRPr lang="zh-TW" altLang="en-US" sz="2700" kern="1200" dirty="0"/>
        </a:p>
      </dsp:txBody>
      <dsp:txXfrm>
        <a:off x="2776985" y="4754933"/>
        <a:ext cx="2263210" cy="13579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434E3-439B-4816-8778-8F5D69A11F81}">
      <dsp:nvSpPr>
        <dsp:cNvPr id="0" name=""/>
        <dsp:cNvSpPr/>
      </dsp:nvSpPr>
      <dsp:spPr>
        <a:xfrm>
          <a:off x="2345054" y="3000"/>
          <a:ext cx="9380219" cy="8688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002" tIns="220690" rIns="182002" bIns="22069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We continue to talk about the same things over a stretch of talk</a:t>
          </a:r>
          <a:endParaRPr lang="zh-TW" altLang="en-US" sz="2600" kern="1200" dirty="0"/>
        </a:p>
      </dsp:txBody>
      <dsp:txXfrm>
        <a:off x="2345054" y="3000"/>
        <a:ext cx="9380219" cy="868858"/>
      </dsp:txXfrm>
    </dsp:sp>
    <dsp:sp modelId="{B08D88A6-3490-4F86-BB82-BE783E91D5B0}">
      <dsp:nvSpPr>
        <dsp:cNvPr id="0" name=""/>
        <dsp:cNvSpPr/>
      </dsp:nvSpPr>
      <dsp:spPr>
        <a:xfrm>
          <a:off x="0" y="3000"/>
          <a:ext cx="2345054" cy="8688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92" tIns="85824" rIns="124092" bIns="8582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Trails</a:t>
          </a:r>
          <a:endParaRPr lang="en-US" sz="2800" kern="1200" dirty="0"/>
        </a:p>
      </dsp:txBody>
      <dsp:txXfrm>
        <a:off x="0" y="3000"/>
        <a:ext cx="2345054" cy="868858"/>
      </dsp:txXfrm>
    </dsp:sp>
    <dsp:sp modelId="{21A6D9E8-7541-4F00-B9B6-FF2AA7CF08BD}">
      <dsp:nvSpPr>
        <dsp:cNvPr id="0" name=""/>
        <dsp:cNvSpPr/>
      </dsp:nvSpPr>
      <dsp:spPr>
        <a:xfrm>
          <a:off x="2345054" y="923990"/>
          <a:ext cx="9380219" cy="8688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002" tIns="220690" rIns="182002" bIns="22069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?</a:t>
          </a:r>
        </a:p>
      </dsp:txBody>
      <dsp:txXfrm>
        <a:off x="2345054" y="923990"/>
        <a:ext cx="9380219" cy="868858"/>
      </dsp:txXfrm>
    </dsp:sp>
    <dsp:sp modelId="{584D5138-28E6-42B3-968C-19777F337155}">
      <dsp:nvSpPr>
        <dsp:cNvPr id="0" name=""/>
        <dsp:cNvSpPr/>
      </dsp:nvSpPr>
      <dsp:spPr>
        <a:xfrm>
          <a:off x="0" y="923990"/>
          <a:ext cx="2345054" cy="8688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92" tIns="85824" rIns="124092" bIns="8582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Accessibility</a:t>
          </a:r>
        </a:p>
      </dsp:txBody>
      <dsp:txXfrm>
        <a:off x="0" y="923990"/>
        <a:ext cx="2345054" cy="868858"/>
      </dsp:txXfrm>
    </dsp:sp>
    <dsp:sp modelId="{7F9BA000-5DF9-4547-AC0A-6C867ADC48A8}">
      <dsp:nvSpPr>
        <dsp:cNvPr id="0" name=""/>
        <dsp:cNvSpPr/>
      </dsp:nvSpPr>
      <dsp:spPr>
        <a:xfrm>
          <a:off x="2345054" y="1844980"/>
          <a:ext cx="9380219" cy="8688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002" tIns="220690" rIns="182002" bIns="22069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Once we’ve opened a cognitive file, no need for another one</a:t>
          </a:r>
        </a:p>
      </dsp:txBody>
      <dsp:txXfrm>
        <a:off x="2345054" y="1844980"/>
        <a:ext cx="9380219" cy="868858"/>
      </dsp:txXfrm>
    </dsp:sp>
    <dsp:sp modelId="{7CAB8FC3-5F2F-4A97-9DAF-E519499D696C}">
      <dsp:nvSpPr>
        <dsp:cNvPr id="0" name=""/>
        <dsp:cNvSpPr/>
      </dsp:nvSpPr>
      <dsp:spPr>
        <a:xfrm>
          <a:off x="0" y="1844980"/>
          <a:ext cx="2345054" cy="8688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92" tIns="85824" rIns="124092" bIns="8582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Identifiability</a:t>
          </a:r>
        </a:p>
      </dsp:txBody>
      <dsp:txXfrm>
        <a:off x="0" y="1844980"/>
        <a:ext cx="2345054" cy="868858"/>
      </dsp:txXfrm>
    </dsp:sp>
    <dsp:sp modelId="{129691DA-9764-4C18-BE64-2011904CF692}">
      <dsp:nvSpPr>
        <dsp:cNvPr id="0" name=""/>
        <dsp:cNvSpPr/>
      </dsp:nvSpPr>
      <dsp:spPr>
        <a:xfrm>
          <a:off x="2345054" y="2765970"/>
          <a:ext cx="9380219" cy="8688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002" tIns="220690" rIns="182002" bIns="22069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Respond to previous context, project following content</a:t>
          </a:r>
        </a:p>
      </dsp:txBody>
      <dsp:txXfrm>
        <a:off x="2345054" y="2765970"/>
        <a:ext cx="9380219" cy="868858"/>
      </dsp:txXfrm>
    </dsp:sp>
    <dsp:sp modelId="{CCD46A07-A1C4-4D03-8C18-499CA9A7B813}">
      <dsp:nvSpPr>
        <dsp:cNvPr id="0" name=""/>
        <dsp:cNvSpPr/>
      </dsp:nvSpPr>
      <dsp:spPr>
        <a:xfrm>
          <a:off x="0" y="2765970"/>
          <a:ext cx="2345054" cy="8688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92" tIns="85824" rIns="124092" bIns="8582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Interjections</a:t>
          </a:r>
        </a:p>
      </dsp:txBody>
      <dsp:txXfrm>
        <a:off x="0" y="2765970"/>
        <a:ext cx="2345054" cy="868858"/>
      </dsp:txXfrm>
    </dsp:sp>
    <dsp:sp modelId="{04BEA830-5BF8-48B7-BC3C-CADFE7427465}">
      <dsp:nvSpPr>
        <dsp:cNvPr id="0" name=""/>
        <dsp:cNvSpPr/>
      </dsp:nvSpPr>
      <dsp:spPr>
        <a:xfrm>
          <a:off x="2345054" y="3686960"/>
          <a:ext cx="9380219" cy="8688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002" tIns="220690" rIns="182002" bIns="22069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Use previous talk as a framework (frame resonance) to present related, different content (focal resonance)</a:t>
          </a:r>
        </a:p>
      </dsp:txBody>
      <dsp:txXfrm>
        <a:off x="2345054" y="3686960"/>
        <a:ext cx="9380219" cy="868858"/>
      </dsp:txXfrm>
    </dsp:sp>
    <dsp:sp modelId="{7DC2E0EC-8A6F-4B9A-8F16-35968C92EA7D}">
      <dsp:nvSpPr>
        <dsp:cNvPr id="0" name=""/>
        <dsp:cNvSpPr/>
      </dsp:nvSpPr>
      <dsp:spPr>
        <a:xfrm>
          <a:off x="0" y="3686960"/>
          <a:ext cx="2345054" cy="8688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92" tIns="85824" rIns="124092" bIns="8582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Resonance</a:t>
          </a:r>
        </a:p>
      </dsp:txBody>
      <dsp:txXfrm>
        <a:off x="0" y="3686960"/>
        <a:ext cx="2345054" cy="868858"/>
      </dsp:txXfrm>
    </dsp:sp>
    <dsp:sp modelId="{BDCF62A4-A4AC-4F0A-BB1B-D3B115FD2A9C}">
      <dsp:nvSpPr>
        <dsp:cNvPr id="0" name=""/>
        <dsp:cNvSpPr/>
      </dsp:nvSpPr>
      <dsp:spPr>
        <a:xfrm>
          <a:off x="2345054" y="4607950"/>
          <a:ext cx="9380219" cy="8688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002" tIns="220690" rIns="182002" bIns="22069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600" kern="1200" dirty="0"/>
            <a:t>Engage with other people’s thoughts, feelings, beliefs …</a:t>
          </a:r>
          <a:endParaRPr lang="zh-HK" altLang="en-US" sz="2600" kern="1200" dirty="0"/>
        </a:p>
      </dsp:txBody>
      <dsp:txXfrm>
        <a:off x="2345054" y="4607950"/>
        <a:ext cx="9380219" cy="868858"/>
      </dsp:txXfrm>
    </dsp:sp>
    <dsp:sp modelId="{A0B3AC59-BB5F-4400-B5CF-1C18E4466296}">
      <dsp:nvSpPr>
        <dsp:cNvPr id="0" name=""/>
        <dsp:cNvSpPr/>
      </dsp:nvSpPr>
      <dsp:spPr>
        <a:xfrm>
          <a:off x="0" y="4607950"/>
          <a:ext cx="2345054" cy="8688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92" tIns="85824" rIns="124092" bIns="8582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Stance alignment</a:t>
          </a:r>
        </a:p>
      </dsp:txBody>
      <dsp:txXfrm>
        <a:off x="0" y="4607950"/>
        <a:ext cx="2345054" cy="868858"/>
      </dsp:txXfrm>
    </dsp:sp>
    <dsp:sp modelId="{99C41F34-A5E4-402A-8683-52613B8DB39A}">
      <dsp:nvSpPr>
        <dsp:cNvPr id="0" name=""/>
        <dsp:cNvSpPr/>
      </dsp:nvSpPr>
      <dsp:spPr>
        <a:xfrm>
          <a:off x="2345054" y="5528941"/>
          <a:ext cx="9380219" cy="8688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002" tIns="220690" rIns="182002" bIns="22069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/>
            <a:t>No need to say something obvious to everyone</a:t>
          </a:r>
          <a:endParaRPr lang="zh-HK" altLang="en-US" sz="2600" kern="1200" dirty="0"/>
        </a:p>
      </dsp:txBody>
      <dsp:txXfrm>
        <a:off x="2345054" y="5528941"/>
        <a:ext cx="9380219" cy="868858"/>
      </dsp:txXfrm>
    </dsp:sp>
    <dsp:sp modelId="{1E399009-3BE1-4927-8170-32B868D0B32F}">
      <dsp:nvSpPr>
        <dsp:cNvPr id="0" name=""/>
        <dsp:cNvSpPr/>
      </dsp:nvSpPr>
      <dsp:spPr>
        <a:xfrm>
          <a:off x="0" y="5528941"/>
          <a:ext cx="2345054" cy="8688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92" tIns="85824" rIns="124092" bIns="8582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Ellipsis</a:t>
          </a:r>
        </a:p>
      </dsp:txBody>
      <dsp:txXfrm>
        <a:off x="0" y="5528941"/>
        <a:ext cx="2345054" cy="8688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AA772F-948A-4665-9330-6CCB41177E9F}">
      <dsp:nvSpPr>
        <dsp:cNvPr id="0" name=""/>
        <dsp:cNvSpPr/>
      </dsp:nvSpPr>
      <dsp:spPr>
        <a:xfrm>
          <a:off x="5137150" y="1342832"/>
          <a:ext cx="4023447" cy="465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761"/>
              </a:lnTo>
              <a:lnTo>
                <a:pt x="4023447" y="232761"/>
              </a:lnTo>
              <a:lnTo>
                <a:pt x="4023447" y="4655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66FB97-EC47-433E-9AB4-6CBCF785DC32}">
      <dsp:nvSpPr>
        <dsp:cNvPr id="0" name=""/>
        <dsp:cNvSpPr/>
      </dsp:nvSpPr>
      <dsp:spPr>
        <a:xfrm>
          <a:off x="5137150" y="1342832"/>
          <a:ext cx="1341149" cy="4655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761"/>
              </a:lnTo>
              <a:lnTo>
                <a:pt x="1341149" y="232761"/>
              </a:lnTo>
              <a:lnTo>
                <a:pt x="1341149" y="4655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B28725-4FB3-44CA-9D04-5878A7F3908D}">
      <dsp:nvSpPr>
        <dsp:cNvPr id="0" name=""/>
        <dsp:cNvSpPr/>
      </dsp:nvSpPr>
      <dsp:spPr>
        <a:xfrm>
          <a:off x="3796000" y="1342832"/>
          <a:ext cx="1341149" cy="465522"/>
        </a:xfrm>
        <a:custGeom>
          <a:avLst/>
          <a:gdLst/>
          <a:ahLst/>
          <a:cxnLst/>
          <a:rect l="0" t="0" r="0" b="0"/>
          <a:pathLst>
            <a:path>
              <a:moveTo>
                <a:pt x="1341149" y="0"/>
              </a:moveTo>
              <a:lnTo>
                <a:pt x="1341149" y="232761"/>
              </a:lnTo>
              <a:lnTo>
                <a:pt x="0" y="232761"/>
              </a:lnTo>
              <a:lnTo>
                <a:pt x="0" y="4655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9EE407-4EFC-4399-B125-FD7FE4D90BDC}">
      <dsp:nvSpPr>
        <dsp:cNvPr id="0" name=""/>
        <dsp:cNvSpPr/>
      </dsp:nvSpPr>
      <dsp:spPr>
        <a:xfrm>
          <a:off x="1113702" y="1342832"/>
          <a:ext cx="4023447" cy="465522"/>
        </a:xfrm>
        <a:custGeom>
          <a:avLst/>
          <a:gdLst/>
          <a:ahLst/>
          <a:cxnLst/>
          <a:rect l="0" t="0" r="0" b="0"/>
          <a:pathLst>
            <a:path>
              <a:moveTo>
                <a:pt x="4023447" y="0"/>
              </a:moveTo>
              <a:lnTo>
                <a:pt x="4023447" y="232761"/>
              </a:lnTo>
              <a:lnTo>
                <a:pt x="0" y="232761"/>
              </a:lnTo>
              <a:lnTo>
                <a:pt x="0" y="4655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C18F0-D238-441C-8D67-545318E01CBF}">
      <dsp:nvSpPr>
        <dsp:cNvPr id="0" name=""/>
        <dsp:cNvSpPr/>
      </dsp:nvSpPr>
      <dsp:spPr>
        <a:xfrm>
          <a:off x="4028762" y="234444"/>
          <a:ext cx="2216775" cy="1108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3200" kern="1200" dirty="0"/>
            <a:t>Conjunctions</a:t>
          </a:r>
          <a:endParaRPr lang="zh-HK" altLang="en-US" sz="3200" kern="1200" dirty="0"/>
        </a:p>
      </dsp:txBody>
      <dsp:txXfrm>
        <a:off x="4028762" y="234444"/>
        <a:ext cx="2216775" cy="1108387"/>
      </dsp:txXfrm>
    </dsp:sp>
    <dsp:sp modelId="{B7A49BD7-048C-405F-B0FF-793329DA4B69}">
      <dsp:nvSpPr>
        <dsp:cNvPr id="0" name=""/>
        <dsp:cNvSpPr/>
      </dsp:nvSpPr>
      <dsp:spPr>
        <a:xfrm>
          <a:off x="5314" y="1808355"/>
          <a:ext cx="2216775" cy="1108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3200" kern="1200" dirty="0"/>
            <a:t>Additive</a:t>
          </a:r>
          <a:endParaRPr lang="zh-HK" altLang="en-US" sz="3200" kern="1200" dirty="0"/>
        </a:p>
      </dsp:txBody>
      <dsp:txXfrm>
        <a:off x="5314" y="1808355"/>
        <a:ext cx="2216775" cy="1108387"/>
      </dsp:txXfrm>
    </dsp:sp>
    <dsp:sp modelId="{56C9FCDC-2BE3-46DD-B83D-6BA8E48E99B5}">
      <dsp:nvSpPr>
        <dsp:cNvPr id="0" name=""/>
        <dsp:cNvSpPr/>
      </dsp:nvSpPr>
      <dsp:spPr>
        <a:xfrm>
          <a:off x="2687613" y="1808355"/>
          <a:ext cx="2216775" cy="1108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3200" kern="1200" dirty="0"/>
            <a:t>Adversative</a:t>
          </a:r>
          <a:endParaRPr lang="zh-HK" altLang="en-US" sz="3200" kern="1200" dirty="0"/>
        </a:p>
      </dsp:txBody>
      <dsp:txXfrm>
        <a:off x="2687613" y="1808355"/>
        <a:ext cx="2216775" cy="1108387"/>
      </dsp:txXfrm>
    </dsp:sp>
    <dsp:sp modelId="{CE01A550-7209-4F48-B3EF-341FD84B20D0}">
      <dsp:nvSpPr>
        <dsp:cNvPr id="0" name=""/>
        <dsp:cNvSpPr/>
      </dsp:nvSpPr>
      <dsp:spPr>
        <a:xfrm>
          <a:off x="5369911" y="1808355"/>
          <a:ext cx="2216775" cy="1108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3200" kern="1200" dirty="0"/>
            <a:t>Causal</a:t>
          </a:r>
          <a:endParaRPr lang="zh-HK" altLang="en-US" sz="3200" kern="1200" dirty="0"/>
        </a:p>
      </dsp:txBody>
      <dsp:txXfrm>
        <a:off x="5369911" y="1808355"/>
        <a:ext cx="2216775" cy="1108387"/>
      </dsp:txXfrm>
    </dsp:sp>
    <dsp:sp modelId="{FD2312F3-CD01-4BCB-9A02-06001122AB66}">
      <dsp:nvSpPr>
        <dsp:cNvPr id="0" name=""/>
        <dsp:cNvSpPr/>
      </dsp:nvSpPr>
      <dsp:spPr>
        <a:xfrm>
          <a:off x="8052209" y="1808355"/>
          <a:ext cx="2216775" cy="11083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3200" kern="1200" dirty="0"/>
            <a:t>Temporal</a:t>
          </a:r>
          <a:endParaRPr lang="zh-HK" altLang="en-US" sz="3200" kern="1200" dirty="0"/>
        </a:p>
      </dsp:txBody>
      <dsp:txXfrm>
        <a:off x="8052209" y="1808355"/>
        <a:ext cx="2216775" cy="1108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72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0" y="365125"/>
            <a:ext cx="77952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7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68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93" y="1709738"/>
            <a:ext cx="10617157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93" y="4589463"/>
            <a:ext cx="106171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62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3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3903"/>
            <a:ext cx="5220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737063"/>
            <a:ext cx="5220335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390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7063"/>
            <a:ext cx="5183188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50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35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5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2226364"/>
            <a:ext cx="3994785" cy="36426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65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20" y="457200"/>
            <a:ext cx="40540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020" y="2250218"/>
            <a:ext cx="4054006" cy="36187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0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D62DB5A-5AA0-4E7E-94AB-AD20F02CA8DF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106375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2" y="1825625"/>
            <a:ext cx="106375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2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3/7/2023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156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232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63" r:id="rId7"/>
    <p:sldLayoutId id="2147483664" r:id="rId8"/>
    <p:sldLayoutId id="2147483671" r:id="rId9"/>
    <p:sldLayoutId id="2147483662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69">
            <a:extLst>
              <a:ext uri="{FF2B5EF4-FFF2-40B4-BE49-F238E27FC236}">
                <a16:creationId xmlns:a16="http://schemas.microsoft.com/office/drawing/2014/main" id="{32D3518C-77DA-423B-89A9-21ED7456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1" name="Rectangle 71">
            <a:extLst>
              <a:ext uri="{FF2B5EF4-FFF2-40B4-BE49-F238E27FC236}">
                <a16:creationId xmlns:a16="http://schemas.microsoft.com/office/drawing/2014/main" id="{A7155384-2366-4E25-947F-A704D6352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E5FE867-882A-36B3-E451-DC1EC21B1D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8724" y="1122363"/>
            <a:ext cx="428367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dirty="0"/>
              <a:t>Week 9: </a:t>
            </a:r>
            <a:r>
              <a:rPr lang="en-US" altLang="zh-CN" dirty="0"/>
              <a:t>Stance annotations </a:t>
            </a:r>
            <a:r>
              <a:rPr lang="en-US" altLang="zh-CN"/>
              <a:t>and cohesion </a:t>
            </a:r>
            <a:r>
              <a:rPr lang="en-US" altLang="zh-CN" dirty="0"/>
              <a:t>in dialogue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38E67AD-A2E2-A788-AC28-C0C36EF43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8724" y="3602037"/>
            <a:ext cx="4283676" cy="2477145"/>
          </a:xfrm>
        </p:spPr>
        <p:txBody>
          <a:bodyPr>
            <a:normAutofit/>
          </a:bodyPr>
          <a:lstStyle/>
          <a:p>
            <a:pPr algn="l"/>
            <a:r>
              <a:rPr lang="en-US" altLang="zh-HK" dirty="0"/>
              <a:t>Ryan Ka Yau Lai</a:t>
            </a:r>
          </a:p>
          <a:p>
            <a:pPr algn="l"/>
            <a:r>
              <a:rPr lang="en-US" altLang="zh-HK" dirty="0"/>
              <a:t>University of California, Santa Barbara</a:t>
            </a:r>
            <a:endParaRPr lang="zh-HK" altLang="en-US" dirty="0"/>
          </a:p>
        </p:txBody>
      </p:sp>
      <p:sp>
        <p:nvSpPr>
          <p:cNvPr id="83" name="Rectangle 73">
            <a:extLst>
              <a:ext uri="{FF2B5EF4-FFF2-40B4-BE49-F238E27FC236}">
                <a16:creationId xmlns:a16="http://schemas.microsoft.com/office/drawing/2014/main" id="{D69CA3DA-0ACD-445A-B67C-05E1480CD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80" y="0"/>
            <a:ext cx="3429000" cy="3429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75">
            <a:extLst>
              <a:ext uri="{FF2B5EF4-FFF2-40B4-BE49-F238E27FC236}">
                <a16:creationId xmlns:a16="http://schemas.microsoft.com/office/drawing/2014/main" id="{55C8C7DF-DF0D-49D4-A004-E08F4885F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3681" y="0"/>
            <a:ext cx="3429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43DBB860-4967-4939-A608-E7CE36B7D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51712" y="0"/>
            <a:ext cx="3429000" cy="34290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E8FC2329-C002-433D-96E8-24849899D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18" y="0"/>
            <a:ext cx="3429000" cy="342900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8B102C0E-8F05-4293-A8BE-7ED009624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80" y="3427200"/>
            <a:ext cx="3430800" cy="3430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6162FB7-D078-420E-8438-341E536C6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1881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B2051559-524D-44E7-8198-E924F097A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1712" y="3429000"/>
            <a:ext cx="3429000" cy="34290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37E521D0-A41B-4904-B918-4D94137E6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18" y="34290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22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32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50" name="Rectangle 1034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98ADBA7-9430-2892-00F6-98BFD0A45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250" y="335280"/>
            <a:ext cx="7584440" cy="932180"/>
          </a:xfrm>
        </p:spPr>
        <p:txBody>
          <a:bodyPr anchor="b">
            <a:normAutofit/>
          </a:bodyPr>
          <a:lstStyle/>
          <a:p>
            <a:r>
              <a:rPr lang="en-US" altLang="zh-HK" sz="4400" dirty="0"/>
              <a:t>Anyone remembers this quote?</a:t>
            </a:r>
            <a:endParaRPr lang="zh-HK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A0DFCF-F3E8-6A8D-6CD2-731CE8A99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670050"/>
            <a:ext cx="7059598" cy="4724063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zh-HK" sz="2800" dirty="0">
                <a:solidFill>
                  <a:schemeClr val="tx1"/>
                </a:solidFill>
              </a:rPr>
              <a:t>A text </a:t>
            </a:r>
            <a:r>
              <a:rPr lang="en-US" altLang="zh-HK" sz="2800" i="1" dirty="0">
                <a:solidFill>
                  <a:schemeClr val="tx1"/>
                </a:solidFill>
              </a:rPr>
              <a:t>(discourse),</a:t>
            </a:r>
            <a:r>
              <a:rPr lang="en-US" altLang="zh-HK" sz="2800" dirty="0">
                <a:solidFill>
                  <a:schemeClr val="tx1"/>
                </a:solidFill>
              </a:rPr>
              <a:t> we have suggested</a:t>
            </a:r>
            <a:r>
              <a:rPr lang="en-US" altLang="zh-HK" sz="2800" b="1" dirty="0">
                <a:solidFill>
                  <a:schemeClr val="tx1"/>
                </a:solidFill>
              </a:rPr>
              <a:t>, is not just a string of sentences</a:t>
            </a:r>
            <a:r>
              <a:rPr lang="en-US" altLang="zh-HK" sz="2800" dirty="0">
                <a:solidFill>
                  <a:schemeClr val="tx1"/>
                </a:solidFill>
              </a:rPr>
              <a:t>. In other words it is not simply a large grammatical unit, something of the same kind as a sentence but differing from it in size - a sort of </a:t>
            </a:r>
            <a:r>
              <a:rPr lang="en-US" altLang="zh-HK" sz="2800" dirty="0" err="1">
                <a:solidFill>
                  <a:schemeClr val="tx1"/>
                </a:solidFill>
              </a:rPr>
              <a:t>supersentence</a:t>
            </a:r>
            <a:r>
              <a:rPr lang="en-US" altLang="zh-HK" sz="2800" dirty="0">
                <a:solidFill>
                  <a:schemeClr val="tx1"/>
                </a:solidFill>
              </a:rPr>
              <a:t>. A text is best thought of not as a grammatical unit at all, but rather as a unit of a different kind; a semantic unit. </a:t>
            </a:r>
            <a:r>
              <a:rPr lang="en-US" altLang="zh-HK" sz="2800" b="1" dirty="0">
                <a:solidFill>
                  <a:schemeClr val="tx1"/>
                </a:solidFill>
              </a:rPr>
              <a:t>The unity that it has is a unity of meaning in context, a texture that expresses the fact that it relates as a whole to the environment in which it is placed</a:t>
            </a:r>
            <a:r>
              <a:rPr lang="en-US" altLang="zh-TW" sz="2800" b="1" dirty="0">
                <a:solidFill>
                  <a:schemeClr val="tx1"/>
                </a:solidFill>
              </a:rPr>
              <a:t>.</a:t>
            </a:r>
            <a:r>
              <a:rPr lang="zh-TW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TW" sz="2800" dirty="0">
                <a:solidFill>
                  <a:schemeClr val="tx1"/>
                </a:solidFill>
              </a:rPr>
              <a:t>(Halliday &amp; Hasan 1976)</a:t>
            </a:r>
            <a:endParaRPr lang="zh-HK" altLang="en-US" sz="2800" dirty="0">
              <a:solidFill>
                <a:schemeClr val="tx1"/>
              </a:solidFill>
            </a:endParaRPr>
          </a:p>
        </p:txBody>
      </p:sp>
      <p:sp>
        <p:nvSpPr>
          <p:cNvPr id="1051" name="Rectangle 1036">
            <a:extLst>
              <a:ext uri="{FF2B5EF4-FFF2-40B4-BE49-F238E27FC236}">
                <a16:creationId xmlns:a16="http://schemas.microsoft.com/office/drawing/2014/main" id="{9F3CB34B-2F8F-4442-91D1-923678282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2100" y="0"/>
            <a:ext cx="3429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uqaiya Hasan - Wikipedia">
            <a:extLst>
              <a:ext uri="{FF2B5EF4-FFF2-40B4-BE49-F238E27FC236}">
                <a16:creationId xmlns:a16="http://schemas.microsoft.com/office/drawing/2014/main" id="{1AA2AB1B-6C0B-D713-0B1B-B1CDEC9AA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4482" y="252537"/>
            <a:ext cx="2164237" cy="293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Rectangle 1038">
            <a:extLst>
              <a:ext uri="{FF2B5EF4-FFF2-40B4-BE49-F238E27FC236}">
                <a16:creationId xmlns:a16="http://schemas.microsoft.com/office/drawing/2014/main" id="{92AFC398-9263-43B8-98C4-6D97765B8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200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mage Result">
            <a:extLst>
              <a:ext uri="{FF2B5EF4-FFF2-40B4-BE49-F238E27FC236}">
                <a16:creationId xmlns:a16="http://schemas.microsoft.com/office/drawing/2014/main" id="{D176983B-DE06-CE9F-4E72-191B7F7F5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09321" y="3669104"/>
            <a:ext cx="2934559" cy="293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892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62DB5A-5AA0-4E7E-94AB-AD20F02CA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086ECE-EF43-4B07-9DD0-59679471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B84597-3185-4C7A-A2CB-6413E167E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4CF648-5CB3-49E4-BE34-8A0598901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9E559C-09DA-4586-86C9-F3C05D9A0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A4AE4C6-073F-03D4-1429-DA04372DC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122363"/>
            <a:ext cx="4116035" cy="45487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3800" dirty="0"/>
              <a:t>What makes a conversation sound like a conversation, and not just a random string of sentences?</a:t>
            </a: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87AA7ECE-DB5E-48B2-9EF4-7EEAF123B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2198" y="0"/>
            <a:ext cx="6859801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3" descr="Multi-coloured dialogue boxes">
            <a:extLst>
              <a:ext uri="{FF2B5EF4-FFF2-40B4-BE49-F238E27FC236}">
                <a16:creationId xmlns:a16="http://schemas.microsoft.com/office/drawing/2014/main" id="{A354B142-0264-DCC6-FA06-19C71993F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98" r="3" b="10038"/>
          <a:stretch/>
        </p:blipFill>
        <p:spPr>
          <a:xfrm>
            <a:off x="5327444" y="10"/>
            <a:ext cx="6859801" cy="3427190"/>
          </a:xfrm>
          <a:prstGeom prst="rect">
            <a:avLst/>
          </a:prstGeom>
        </p:spPr>
      </p:pic>
      <p:sp>
        <p:nvSpPr>
          <p:cNvPr id="28" name="Rectangle 19">
            <a:extLst>
              <a:ext uri="{FF2B5EF4-FFF2-40B4-BE49-F238E27FC236}">
                <a16:creationId xmlns:a16="http://schemas.microsoft.com/office/drawing/2014/main" id="{454F422E-435A-4694-BE6E-B4968E79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2199" y="3427200"/>
            <a:ext cx="3430800" cy="3430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8ADE9F60-E2BA-44E6-8C5B-A51B1929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200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2430862-1B4A-470B-8AD3-780215B67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754" y="3429000"/>
            <a:ext cx="3429000" cy="3429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168F1C9-4999-4AA2-A916-26FD96868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8260" y="34290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44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AE4C6-073F-03D4-1429-DA04372DC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122363"/>
            <a:ext cx="4116035" cy="45487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3800" dirty="0"/>
              <a:t>What makes a conversation sound like a conversation, and not just a random string of sentences?</a:t>
            </a:r>
          </a:p>
        </p:txBody>
      </p:sp>
      <p:graphicFrame>
        <p:nvGraphicFramePr>
          <p:cNvPr id="3" name="內容版面配置區 3">
            <a:extLst>
              <a:ext uri="{FF2B5EF4-FFF2-40B4-BE49-F238E27FC236}">
                <a16:creationId xmlns:a16="http://schemas.microsoft.com/office/drawing/2014/main" id="{2E0B12E8-F5A7-3694-4FD1-E80642516E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8028425"/>
              </p:ext>
            </p:extLst>
          </p:nvPr>
        </p:nvGraphicFramePr>
        <p:xfrm>
          <a:off x="5854700" y="339220"/>
          <a:ext cx="5327650" cy="6115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6435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2">
            <a:extLst>
              <a:ext uri="{FF2B5EF4-FFF2-40B4-BE49-F238E27FC236}">
                <a16:creationId xmlns:a16="http://schemas.microsoft.com/office/drawing/2014/main" id="{9A74AD4D-EB4E-DB0F-4EAF-E0E6DE7447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4191709"/>
              </p:ext>
            </p:extLst>
          </p:nvPr>
        </p:nvGraphicFramePr>
        <p:xfrm>
          <a:off x="304801" y="209551"/>
          <a:ext cx="11725274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2115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B04710-F59F-12A5-3C94-E4AA6745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951" y="1786226"/>
            <a:ext cx="2741813" cy="1325563"/>
          </a:xfrm>
        </p:spPr>
        <p:txBody>
          <a:bodyPr>
            <a:normAutofit fontScale="90000"/>
          </a:bodyPr>
          <a:lstStyle/>
          <a:p>
            <a:r>
              <a:rPr lang="en-US" altLang="zh-TW"/>
              <a:t>Imagine if SBC007 looked like this …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79B2488-2C40-A4B5-F6BA-67E944977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25" y="28575"/>
            <a:ext cx="8220075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90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B04710-F59F-12A5-3C94-E4AA6745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295455"/>
            <a:ext cx="10637518" cy="1325563"/>
          </a:xfrm>
        </p:spPr>
        <p:txBody>
          <a:bodyPr/>
          <a:lstStyle/>
          <a:p>
            <a:r>
              <a:rPr lang="en-US" altLang="zh-TW" dirty="0"/>
              <a:t>The repeated name penalty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D53B04-6C85-4AC2-7D78-B452BDAC5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82" y="2369954"/>
            <a:ext cx="10637518" cy="3337969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Well, not always …</a:t>
            </a:r>
          </a:p>
          <a:p>
            <a:r>
              <a:rPr lang="en-US" altLang="zh-TW" sz="2800" dirty="0"/>
              <a:t>If you keep naming something explicitly, it’s actually </a:t>
            </a:r>
            <a:r>
              <a:rPr lang="en-US" altLang="zh-TW" sz="2800" b="1" dirty="0"/>
              <a:t>harder</a:t>
            </a:r>
            <a:r>
              <a:rPr lang="en-US" altLang="zh-TW" sz="2800" dirty="0"/>
              <a:t> to understand</a:t>
            </a:r>
          </a:p>
          <a:p>
            <a:r>
              <a:rPr lang="en-US" altLang="zh-TW" sz="2800" dirty="0"/>
              <a:t>Choosing a </a:t>
            </a:r>
            <a:r>
              <a:rPr lang="en-US" altLang="zh-TW" sz="2800" b="1" dirty="0"/>
              <a:t>shorter, less detailed referring expression</a:t>
            </a:r>
            <a:r>
              <a:rPr lang="en-US" altLang="zh-TW" sz="2800" dirty="0"/>
              <a:t> for a high-accessibility referent makes the discourse </a:t>
            </a:r>
            <a:r>
              <a:rPr lang="en-US" altLang="zh-TW" sz="2800" b="1" dirty="0"/>
              <a:t>easier</a:t>
            </a:r>
            <a:r>
              <a:rPr lang="en-US" altLang="zh-TW" sz="2800" dirty="0"/>
              <a:t> to understand</a:t>
            </a:r>
          </a:p>
          <a:p>
            <a:pPr lvl="1"/>
            <a:r>
              <a:rPr lang="en-US" altLang="zh-TW" sz="2600" dirty="0"/>
              <a:t>Because you’re showing the </a:t>
            </a:r>
            <a:r>
              <a:rPr lang="en-US" altLang="zh-TW" sz="2600" b="1" dirty="0"/>
              <a:t>relationship</a:t>
            </a:r>
            <a:r>
              <a:rPr lang="en-US" altLang="zh-TW" sz="2600" dirty="0"/>
              <a:t> between different parts of discourse!</a:t>
            </a:r>
            <a:endParaRPr lang="zh-TW" altLang="en-US" sz="26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D9E348B-EDE1-21C0-7BF3-9DDF1E539E2E}"/>
              </a:ext>
            </a:extLst>
          </p:cNvPr>
          <p:cNvSpPr txBox="1"/>
          <p:nvPr/>
        </p:nvSpPr>
        <p:spPr>
          <a:xfrm>
            <a:off x="2410095" y="1594853"/>
            <a:ext cx="7515498" cy="5847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3200" dirty="0"/>
              <a:t>More explicit form = easier to understand?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BDAF427-EB17-A75C-3F33-139770E0B003}"/>
              </a:ext>
            </a:extLst>
          </p:cNvPr>
          <p:cNvSpPr txBox="1"/>
          <p:nvPr/>
        </p:nvSpPr>
        <p:spPr>
          <a:xfrm>
            <a:off x="942703" y="5576131"/>
            <a:ext cx="10149841" cy="1077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3200" b="1" dirty="0"/>
              <a:t>Choosing a referring expression according to referent  accessibility helps us achieve cohesion.</a:t>
            </a:r>
          </a:p>
        </p:txBody>
      </p:sp>
    </p:spTree>
    <p:extLst>
      <p:ext uri="{BB962C8B-B14F-4D97-AF65-F5344CB8AC3E}">
        <p14:creationId xmlns:p14="http://schemas.microsoft.com/office/powerpoint/2010/main" val="236361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A41C2E-06FB-3EB5-1AE7-DF6D42CF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A final cohesive device: Conjunctions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4BA44F-570C-956E-E0B4-32EC1E44B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2" y="1825625"/>
            <a:ext cx="10637518" cy="1603375"/>
          </a:xfrm>
        </p:spPr>
        <p:txBody>
          <a:bodyPr>
            <a:normAutofit fontScale="92500" lnSpcReduction="20000"/>
          </a:bodyPr>
          <a:lstStyle/>
          <a:p>
            <a:r>
              <a:rPr lang="en-US" altLang="zh-HK" sz="2800" dirty="0"/>
              <a:t>Small words used to connect different parts of discourse</a:t>
            </a:r>
          </a:p>
          <a:p>
            <a:r>
              <a:rPr lang="en-US" altLang="zh-HK" sz="2800" dirty="0"/>
              <a:t>Unlike interjections, cannot really stand alone</a:t>
            </a:r>
          </a:p>
          <a:p>
            <a:r>
              <a:rPr lang="en-US" altLang="zh-TW" sz="2800" dirty="0"/>
              <a:t>Can be a set phrase (</a:t>
            </a:r>
            <a:r>
              <a:rPr lang="en-US" altLang="zh-TW" sz="2800" i="1" dirty="0"/>
              <a:t>by the way</a:t>
            </a:r>
            <a:r>
              <a:rPr lang="en-US" altLang="zh-TW" sz="2800" dirty="0"/>
              <a:t>, </a:t>
            </a:r>
            <a:r>
              <a:rPr lang="en-US" altLang="zh-TW" sz="2800" i="1" dirty="0"/>
              <a:t>with this in mind</a:t>
            </a:r>
            <a:r>
              <a:rPr lang="en-US" altLang="zh-TW" sz="2800" dirty="0"/>
              <a:t>)</a:t>
            </a:r>
            <a:endParaRPr lang="en-US" altLang="zh-HK" sz="2800" dirty="0"/>
          </a:p>
          <a:p>
            <a:r>
              <a:rPr lang="en-US" altLang="zh-HK" sz="2800" dirty="0"/>
              <a:t>Common even in writing</a:t>
            </a:r>
          </a:p>
          <a:p>
            <a:endParaRPr lang="en-US" altLang="zh-HK" sz="2800" dirty="0"/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33283A90-9D8B-1625-881E-FB7E4FC777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2221130"/>
              </p:ext>
            </p:extLst>
          </p:nvPr>
        </p:nvGraphicFramePr>
        <p:xfrm>
          <a:off x="993775" y="3449637"/>
          <a:ext cx="10274300" cy="3151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5755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B04710-F59F-12A5-3C94-E4AA67454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Conjunctions</a:t>
            </a:r>
            <a:r>
              <a:rPr lang="zh-TW" altLang="en-US" dirty="0"/>
              <a:t> </a:t>
            </a:r>
            <a:r>
              <a:rPr lang="en-US" altLang="zh-TW" dirty="0"/>
              <a:t>– Additive conjunctions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6A35E90-A3C6-8C63-AE8B-DB21C51D2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789" y="1690688"/>
            <a:ext cx="7275841" cy="383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17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B04710-F59F-12A5-3C94-E4AA67454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Conjunctions</a:t>
            </a:r>
            <a:r>
              <a:rPr lang="zh-TW" altLang="en-US" dirty="0"/>
              <a:t> </a:t>
            </a:r>
            <a:r>
              <a:rPr lang="en-US" altLang="zh-TW" dirty="0"/>
              <a:t>– Additive conjunctions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448A25F-B318-EB22-9094-2F49C194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683" y="1769883"/>
            <a:ext cx="9098598" cy="450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62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B04710-F59F-12A5-3C94-E4AA67454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Conjunctions</a:t>
            </a:r>
            <a:r>
              <a:rPr lang="zh-TW" altLang="en-US" dirty="0"/>
              <a:t> </a:t>
            </a:r>
            <a:r>
              <a:rPr lang="en-US" altLang="zh-TW" dirty="0"/>
              <a:t>– Adversative conjunctions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AFEFC80-95BD-687E-01C5-6205E2E28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2257425"/>
            <a:ext cx="107727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54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E90BD3-B6BC-59C4-1B21-13508DC1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altLang="zh-TW" dirty="0"/>
              <a:t>Before we start …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608BC9-CCD4-7963-4119-91C93706F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002972"/>
            <a:ext cx="6910110" cy="4220848"/>
          </a:xfrm>
        </p:spPr>
        <p:txBody>
          <a:bodyPr>
            <a:normAutofit/>
          </a:bodyPr>
          <a:lstStyle/>
          <a:p>
            <a:r>
              <a:rPr lang="en-US" altLang="zh-HK" sz="2400" dirty="0"/>
              <a:t>Open sbc007.rez</a:t>
            </a:r>
          </a:p>
          <a:p>
            <a:pPr lvl="1"/>
            <a:r>
              <a:rPr lang="en-US" altLang="zh-HK" sz="2400" dirty="0"/>
              <a:t>If you have a file saved from previous classes, please open that</a:t>
            </a:r>
          </a:p>
          <a:p>
            <a:pPr lvl="1"/>
            <a:r>
              <a:rPr lang="en-US" altLang="zh-HK" sz="2400" dirty="0"/>
              <a:t>If not, just open sbc007</a:t>
            </a:r>
          </a:p>
          <a:p>
            <a:pPr marL="457200" lvl="1" indent="0">
              <a:buNone/>
            </a:pPr>
            <a:endParaRPr lang="en-US" altLang="zh-HK" sz="2400" dirty="0"/>
          </a:p>
          <a:p>
            <a:pPr marL="201168" lvl="1" indent="0">
              <a:buNone/>
            </a:pPr>
            <a:r>
              <a:rPr lang="en-US" altLang="zh-HK" sz="2400" b="1" dirty="0"/>
              <a:t>Also</a:t>
            </a:r>
            <a:r>
              <a:rPr lang="en-US" altLang="zh-HK" sz="2400" dirty="0"/>
              <a:t>, please go to </a:t>
            </a:r>
            <a:r>
              <a:rPr lang="en-US" altLang="zh-TW" sz="2400" dirty="0"/>
              <a:t>Canvas </a:t>
            </a:r>
            <a:r>
              <a:rPr lang="en-US" altLang="zh-HK" sz="2400" dirty="0"/>
              <a:t>and download </a:t>
            </a:r>
            <a:r>
              <a:rPr lang="en-US" altLang="zh-HK" sz="2400" dirty="0" err="1"/>
              <a:t>stance_anno.json</a:t>
            </a:r>
            <a:r>
              <a:rPr lang="en-US" altLang="zh-HK" sz="2400" dirty="0"/>
              <a:t> from section materials </a:t>
            </a:r>
          </a:p>
          <a:p>
            <a:pPr marL="201168" lvl="1" indent="0">
              <a:buNone/>
            </a:pPr>
            <a:r>
              <a:rPr lang="en-US" altLang="zh-HK" sz="2400" dirty="0"/>
              <a:t>If you still remember how to load it into </a:t>
            </a:r>
            <a:r>
              <a:rPr lang="en-US" altLang="zh-HK" sz="2400" dirty="0" err="1"/>
              <a:t>Rezonator</a:t>
            </a:r>
            <a:r>
              <a:rPr lang="en-US" altLang="zh-HK" sz="2400" dirty="0"/>
              <a:t>, then please do that (&amp; help your friends!)</a:t>
            </a:r>
          </a:p>
          <a:p>
            <a:pPr marL="201168" lvl="1" indent="0">
              <a:buNone/>
            </a:pPr>
            <a:r>
              <a:rPr lang="en-US" altLang="zh-HK" sz="2400" dirty="0"/>
              <a:t>And take note of the question </a:t>
            </a:r>
            <a:r>
              <a:rPr lang="en-US" altLang="zh-TW" sz="2400" dirty="0"/>
              <a:t>+</a:t>
            </a:r>
            <a:r>
              <a:rPr lang="zh-TW" altLang="en-US" sz="2400" dirty="0"/>
              <a:t> </a:t>
            </a:r>
            <a:r>
              <a:rPr lang="en-US" altLang="zh-TW" sz="2400" dirty="0"/>
              <a:t>codeword on the board!</a:t>
            </a:r>
            <a:endParaRPr lang="en-US" altLang="zh-HK" sz="2400" dirty="0"/>
          </a:p>
          <a:p>
            <a:endParaRPr lang="zh-HK" altLang="en-US" sz="2400" dirty="0"/>
          </a:p>
        </p:txBody>
      </p:sp>
      <p:pic>
        <p:nvPicPr>
          <p:cNvPr id="7" name="Graphic 6" descr="下載">
            <a:extLst>
              <a:ext uri="{FF2B5EF4-FFF2-40B4-BE49-F238E27FC236}">
                <a16:creationId xmlns:a16="http://schemas.microsoft.com/office/drawing/2014/main" id="{E43CA1E5-DC88-4E0B-0209-02B6264B2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871" y="1721993"/>
            <a:ext cx="3414010" cy="34140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12854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B04710-F59F-12A5-3C94-E4AA67454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Conjunctions</a:t>
            </a:r>
            <a:r>
              <a:rPr lang="zh-TW" altLang="en-US" dirty="0"/>
              <a:t> </a:t>
            </a:r>
            <a:r>
              <a:rPr lang="en-US" altLang="zh-TW" dirty="0"/>
              <a:t>– Causal &amp; temporal conjunctions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9FF253-0081-88DE-A35B-36D98128A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5438"/>
            <a:ext cx="12192000" cy="346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84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AE4C6-073F-03D4-1429-DA04372D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Cohesion in Eliza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6801A2-0FCD-368C-8B4F-9FD8D1D90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54"/>
          <a:stretch/>
        </p:blipFill>
        <p:spPr bwMode="auto">
          <a:xfrm>
            <a:off x="331732" y="1885950"/>
            <a:ext cx="11528536" cy="41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918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AE4C6-073F-03D4-1429-DA04372D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Cohesion in Eliza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6801A2-0FCD-368C-8B4F-9FD8D1D90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54"/>
          <a:stretch/>
        </p:blipFill>
        <p:spPr bwMode="auto">
          <a:xfrm>
            <a:off x="331732" y="1885950"/>
            <a:ext cx="11528536" cy="41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D189DF6-D409-F07C-B241-E99E331552A0}"/>
              </a:ext>
            </a:extLst>
          </p:cNvPr>
          <p:cNvSpPr/>
          <p:nvPr/>
        </p:nvSpPr>
        <p:spPr>
          <a:xfrm>
            <a:off x="5790525" y="4015819"/>
            <a:ext cx="5153995" cy="28280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67CED9-1260-5D37-0966-2CFB86C352B5}"/>
              </a:ext>
            </a:extLst>
          </p:cNvPr>
          <p:cNvSpPr/>
          <p:nvPr/>
        </p:nvSpPr>
        <p:spPr>
          <a:xfrm>
            <a:off x="3105120" y="4903979"/>
            <a:ext cx="2155038" cy="25335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B91FDB-9940-E579-5679-546BDA26902A}"/>
              </a:ext>
            </a:extLst>
          </p:cNvPr>
          <p:cNvSpPr/>
          <p:nvPr/>
        </p:nvSpPr>
        <p:spPr>
          <a:xfrm>
            <a:off x="6139317" y="1885950"/>
            <a:ext cx="4805203" cy="791262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K" sz="2400" dirty="0">
                <a:solidFill>
                  <a:schemeClr val="tx1"/>
                </a:solidFill>
              </a:rPr>
              <a:t>Appropriate indefinite expression for non-identifiable referent</a:t>
            </a:r>
            <a:endParaRPr lang="zh-HK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DB11C4D-ED41-65DA-E722-D39FC13958BE}"/>
              </a:ext>
            </a:extLst>
          </p:cNvPr>
          <p:cNvSpPr/>
          <p:nvPr/>
        </p:nvSpPr>
        <p:spPr>
          <a:xfrm>
            <a:off x="8652938" y="4493885"/>
            <a:ext cx="3064579" cy="114334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K" sz="2400" dirty="0">
                <a:solidFill>
                  <a:schemeClr val="tx1"/>
                </a:solidFill>
              </a:rPr>
              <a:t>Extensive frame resonance, correctly changes person (</a:t>
            </a:r>
            <a:r>
              <a:rPr lang="en-US" altLang="zh-HK" sz="2400" i="1" dirty="0">
                <a:solidFill>
                  <a:schemeClr val="tx1"/>
                </a:solidFill>
              </a:rPr>
              <a:t>I</a:t>
            </a:r>
            <a:r>
              <a:rPr lang="en-US" altLang="zh-HK" sz="2400" dirty="0">
                <a:solidFill>
                  <a:schemeClr val="tx1"/>
                </a:solidFill>
              </a:rPr>
              <a:t>/</a:t>
            </a:r>
            <a:r>
              <a:rPr lang="en-US" altLang="zh-HK" sz="2400" i="1" dirty="0">
                <a:solidFill>
                  <a:schemeClr val="tx1"/>
                </a:solidFill>
              </a:rPr>
              <a:t>you</a:t>
            </a:r>
            <a:r>
              <a:rPr lang="en-US" altLang="zh-HK" sz="2400" dirty="0">
                <a:solidFill>
                  <a:schemeClr val="tx1"/>
                </a:solidFill>
              </a:rPr>
              <a:t>) </a:t>
            </a:r>
            <a:endParaRPr lang="zh-HK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33C2BC-CB6B-BC89-4B97-74F8E9B9BBF3}"/>
              </a:ext>
            </a:extLst>
          </p:cNvPr>
          <p:cNvSpPr/>
          <p:nvPr/>
        </p:nvSpPr>
        <p:spPr>
          <a:xfrm>
            <a:off x="4096504" y="3413523"/>
            <a:ext cx="2841623" cy="3336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160A7C1-DD76-A0AF-B977-3FA61899DC5A}"/>
              </a:ext>
            </a:extLst>
          </p:cNvPr>
          <p:cNvSpPr/>
          <p:nvPr/>
        </p:nvSpPr>
        <p:spPr>
          <a:xfrm>
            <a:off x="5161734" y="4621175"/>
            <a:ext cx="2748587" cy="28280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v</a:t>
            </a:r>
            <a:endParaRPr lang="zh-HK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943F01D-31DE-A8DB-ABC7-B768C51C0769}"/>
              </a:ext>
            </a:extLst>
          </p:cNvPr>
          <p:cNvSpPr/>
          <p:nvPr/>
        </p:nvSpPr>
        <p:spPr>
          <a:xfrm>
            <a:off x="5458508" y="5166467"/>
            <a:ext cx="1790704" cy="35764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A9C480-5BFF-4B03-E260-D0B663E9C315}"/>
              </a:ext>
            </a:extLst>
          </p:cNvPr>
          <p:cNvSpPr/>
          <p:nvPr/>
        </p:nvSpPr>
        <p:spPr>
          <a:xfrm>
            <a:off x="2719739" y="4311662"/>
            <a:ext cx="2155038" cy="25335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59BE05D-E928-454F-9284-F0B85B91FFF3}"/>
              </a:ext>
            </a:extLst>
          </p:cNvPr>
          <p:cNvSpPr/>
          <p:nvPr/>
        </p:nvSpPr>
        <p:spPr>
          <a:xfrm>
            <a:off x="2426727" y="3762462"/>
            <a:ext cx="4671657" cy="23831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629444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AE4C6-073F-03D4-1429-DA04372D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Cohesion in Eliza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6801A2-0FCD-368C-8B4F-9FD8D1D90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54"/>
          <a:stretch/>
        </p:blipFill>
        <p:spPr bwMode="auto">
          <a:xfrm>
            <a:off x="331732" y="1885950"/>
            <a:ext cx="11528536" cy="41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69DCFCB-54C1-C02F-9CB3-CF1BEDDC9315}"/>
              </a:ext>
            </a:extLst>
          </p:cNvPr>
          <p:cNvSpPr/>
          <p:nvPr/>
        </p:nvSpPr>
        <p:spPr>
          <a:xfrm>
            <a:off x="2753523" y="2857490"/>
            <a:ext cx="2233255" cy="253356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189DF6-D409-F07C-B241-E99E331552A0}"/>
              </a:ext>
            </a:extLst>
          </p:cNvPr>
          <p:cNvSpPr/>
          <p:nvPr/>
        </p:nvSpPr>
        <p:spPr>
          <a:xfrm>
            <a:off x="5790525" y="4015819"/>
            <a:ext cx="5153995" cy="28280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67CED9-1260-5D37-0966-2CFB86C352B5}"/>
              </a:ext>
            </a:extLst>
          </p:cNvPr>
          <p:cNvSpPr/>
          <p:nvPr/>
        </p:nvSpPr>
        <p:spPr>
          <a:xfrm>
            <a:off x="5168356" y="4593592"/>
            <a:ext cx="2721879" cy="28280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B91FDB-9940-E579-5679-546BDA26902A}"/>
              </a:ext>
            </a:extLst>
          </p:cNvPr>
          <p:cNvSpPr/>
          <p:nvPr/>
        </p:nvSpPr>
        <p:spPr>
          <a:xfrm>
            <a:off x="6139317" y="1885950"/>
            <a:ext cx="4805203" cy="584462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K" sz="2400" dirty="0">
                <a:solidFill>
                  <a:schemeClr val="tx1"/>
                </a:solidFill>
              </a:rPr>
              <a:t>What’s the identifiable referent? </a:t>
            </a:r>
            <a:endParaRPr lang="zh-HK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DB11C4D-ED41-65DA-E722-D39FC13958BE}"/>
              </a:ext>
            </a:extLst>
          </p:cNvPr>
          <p:cNvSpPr/>
          <p:nvPr/>
        </p:nvSpPr>
        <p:spPr>
          <a:xfrm>
            <a:off x="8266440" y="4493885"/>
            <a:ext cx="3137776" cy="120773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K" sz="2400" dirty="0">
                <a:solidFill>
                  <a:schemeClr val="tx1"/>
                </a:solidFill>
              </a:rPr>
              <a:t>No use of higher-accessibility expressions or ellipsis</a:t>
            </a:r>
            <a:endParaRPr lang="zh-HK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E7D7F2-AFCD-1287-68D0-D9C207183A75}"/>
              </a:ext>
            </a:extLst>
          </p:cNvPr>
          <p:cNvSpPr/>
          <p:nvPr/>
        </p:nvSpPr>
        <p:spPr>
          <a:xfrm>
            <a:off x="3105119" y="6136261"/>
            <a:ext cx="4805203" cy="58446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K" sz="2400" dirty="0">
                <a:solidFill>
                  <a:schemeClr val="tx1"/>
                </a:solidFill>
              </a:rPr>
              <a:t>No conjunctions or interjections</a:t>
            </a:r>
            <a:endParaRPr lang="zh-HK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143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CD62DB5A-5AA0-4E7E-94AB-AD20F02CA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0F086ECE-EF43-4B07-9DD0-59679471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5DB84597-3185-4C7A-A2CB-6413E167E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50" name="Picture 2" descr="ChatGPT: how to use the AI chatbot everyone's talking about | Digital Trends">
            <a:extLst>
              <a:ext uri="{FF2B5EF4-FFF2-40B4-BE49-F238E27FC236}">
                <a16:creationId xmlns:a16="http://schemas.microsoft.com/office/drawing/2014/main" id="{F2E77B0F-5338-EB84-03AA-BAE9B97E2E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Rectangle 2062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52153" y="-1181847"/>
            <a:ext cx="6858000" cy="9221694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A4AE4C6-073F-03D4-1429-DA04372DC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82" y="641022"/>
            <a:ext cx="3908488" cy="1761276"/>
          </a:xfrm>
          <a:solidFill>
            <a:srgbClr val="AD29E7">
              <a:alpha val="50196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TW" sz="6000" dirty="0">
                <a:solidFill>
                  <a:srgbClr val="FFFFFF"/>
                </a:solidFill>
              </a:rPr>
              <a:t>Have things got better?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4D50C5FA-D9FF-515F-49CF-0F7B2F2B401E}"/>
              </a:ext>
            </a:extLst>
          </p:cNvPr>
          <p:cNvSpPr txBox="1">
            <a:spLocks/>
          </p:cNvSpPr>
          <p:nvPr/>
        </p:nvSpPr>
        <p:spPr>
          <a:xfrm>
            <a:off x="7065884" y="4300193"/>
            <a:ext cx="3908488" cy="1761276"/>
          </a:xfrm>
          <a:prstGeom prst="rect">
            <a:avLst/>
          </a:prstGeom>
          <a:solidFill>
            <a:srgbClr val="AD29E7">
              <a:alpha val="50196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TW" sz="6000" dirty="0">
                <a:solidFill>
                  <a:srgbClr val="FFFFFF"/>
                </a:solidFill>
              </a:rPr>
              <a:t>You can explore this for extra credit …</a:t>
            </a:r>
          </a:p>
        </p:txBody>
      </p:sp>
    </p:spTree>
    <p:extLst>
      <p:ext uri="{BB962C8B-B14F-4D97-AF65-F5344CB8AC3E}">
        <p14:creationId xmlns:p14="http://schemas.microsoft.com/office/powerpoint/2010/main" val="1147839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987843-AEA9-A8C4-3F1A-392FBD905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21" y="315327"/>
            <a:ext cx="7059598" cy="1867769"/>
          </a:xfrm>
        </p:spPr>
        <p:txBody>
          <a:bodyPr anchor="b">
            <a:normAutofit/>
          </a:bodyPr>
          <a:lstStyle/>
          <a:p>
            <a:r>
              <a:rPr lang="en-US" altLang="zh-TW" sz="4400" dirty="0"/>
              <a:t>Your turn!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7587B3-B54C-8B87-34AD-9346ED75B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21" y="2324830"/>
            <a:ext cx="7059598" cy="3390220"/>
          </a:xfrm>
        </p:spPr>
        <p:txBody>
          <a:bodyPr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Look for a span of ~10 IUs in the Santa Barbara Corpus.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Identify three strategies for achieving cohesion used in the excerpt. You can take concepts from anywhere in the course.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Share with your group members what strategies you’ve found. In each case, you should name: a) the linguistic expressions involved and b) how the linguistic expressions help us connect different parts of the discourse together.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400" dirty="0"/>
          </a:p>
        </p:txBody>
      </p:sp>
      <p:pic>
        <p:nvPicPr>
          <p:cNvPr id="5" name="Picture 4" descr="Drawings on colourful paper">
            <a:extLst>
              <a:ext uri="{FF2B5EF4-FFF2-40B4-BE49-F238E27FC236}">
                <a16:creationId xmlns:a16="http://schemas.microsoft.com/office/drawing/2014/main" id="{D96D4306-3D44-3F10-39E6-A079191A0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6" r="26756" b="2"/>
          <a:stretch/>
        </p:blipFill>
        <p:spPr>
          <a:xfrm>
            <a:off x="8763000" y="-18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97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AE4C6-073F-03D4-1429-DA04372DC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122363"/>
            <a:ext cx="4116035" cy="45487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3800" dirty="0"/>
              <a:t>Do different people, communities, cultures do cohesion differently?</a:t>
            </a:r>
          </a:p>
        </p:txBody>
      </p:sp>
      <p:pic>
        <p:nvPicPr>
          <p:cNvPr id="27" name="Picture 3" descr="Multi-coloured dialogue boxes">
            <a:extLst>
              <a:ext uri="{FF2B5EF4-FFF2-40B4-BE49-F238E27FC236}">
                <a16:creationId xmlns:a16="http://schemas.microsoft.com/office/drawing/2014/main" id="{A354B142-0264-DCC6-FA06-19C71993F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98" r="3" b="10038"/>
          <a:stretch/>
        </p:blipFill>
        <p:spPr>
          <a:xfrm>
            <a:off x="5327444" y="10"/>
            <a:ext cx="6859801" cy="342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66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C1FEE9-0768-53BE-5F61-8CA4076B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6537958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Spanish in NYC vs. Spanish in Latin America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E085541-9DBB-67BD-FE36-73F745C45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65125"/>
            <a:ext cx="4570897" cy="118504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39396C5-5152-9B0F-42D0-91EA6F2B7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21" y="2067759"/>
            <a:ext cx="10231950" cy="180498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A0D29D9-267E-D2D2-42DA-355833BCA737}"/>
              </a:ext>
            </a:extLst>
          </p:cNvPr>
          <p:cNvSpPr txBox="1"/>
          <p:nvPr/>
        </p:nvSpPr>
        <p:spPr>
          <a:xfrm>
            <a:off x="2618193" y="2652997"/>
            <a:ext cx="5915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000" b="1" dirty="0">
                <a:solidFill>
                  <a:schemeClr val="accent1"/>
                </a:solidFill>
              </a:rPr>
              <a:t>Look (I) am not even looking just in the legal aspect.</a:t>
            </a:r>
            <a:endParaRPr lang="zh-HK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39344A2-24D6-CB26-3A64-E9F0AB9BD30D}"/>
              </a:ext>
            </a:extLst>
          </p:cNvPr>
          <p:cNvSpPr txBox="1"/>
          <p:nvPr/>
        </p:nvSpPr>
        <p:spPr>
          <a:xfrm>
            <a:off x="2618194" y="3525742"/>
            <a:ext cx="5915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1"/>
                </a:solidFill>
              </a:rPr>
              <a:t>(</a:t>
            </a:r>
            <a:r>
              <a:rPr lang="en-US" altLang="zh-HK" sz="2000" b="1" dirty="0">
                <a:solidFill>
                  <a:schemeClr val="accent1"/>
                </a:solidFill>
              </a:rPr>
              <a:t>I</a:t>
            </a:r>
            <a:r>
              <a:rPr lang="en-US" altLang="zh-TW" sz="2000" b="1" dirty="0">
                <a:solidFill>
                  <a:schemeClr val="accent1"/>
                </a:solidFill>
              </a:rPr>
              <a:t>)</a:t>
            </a:r>
            <a:r>
              <a:rPr lang="en-US" altLang="zh-HK" sz="2000" b="1" dirty="0">
                <a:solidFill>
                  <a:schemeClr val="accent1"/>
                </a:solidFill>
              </a:rPr>
              <a:t> am looking everywhere.</a:t>
            </a:r>
            <a:endParaRPr lang="zh-HK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A47A75A-625A-4948-59FD-2F710356F7C8}"/>
              </a:ext>
            </a:extLst>
          </p:cNvPr>
          <p:cNvSpPr txBox="1"/>
          <p:nvPr/>
        </p:nvSpPr>
        <p:spPr>
          <a:xfrm>
            <a:off x="887690" y="4135552"/>
            <a:ext cx="10416619" cy="16927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sz="3200" dirty="0"/>
              <a:t>Mira </a:t>
            </a:r>
            <a:r>
              <a:rPr lang="en-US" altLang="zh-HK" sz="3200" b="1" dirty="0"/>
              <a:t>(</a:t>
            </a:r>
            <a:r>
              <a:rPr lang="en-US" altLang="zh-HK" sz="3200" b="1" dirty="0" err="1"/>
              <a:t>yo</a:t>
            </a:r>
            <a:r>
              <a:rPr lang="en-US" altLang="zh-HK" sz="3200" b="1" dirty="0"/>
              <a:t>)</a:t>
            </a:r>
            <a:r>
              <a:rPr lang="en-US" altLang="zh-HK" sz="3200" dirty="0"/>
              <a:t> </a:t>
            </a:r>
            <a:r>
              <a:rPr lang="en-US" altLang="zh-HK" sz="3200" dirty="0" err="1"/>
              <a:t>ya</a:t>
            </a:r>
            <a:r>
              <a:rPr lang="en-US" altLang="zh-HK" sz="3200" dirty="0"/>
              <a:t>   </a:t>
            </a:r>
            <a:r>
              <a:rPr lang="en-US" altLang="zh-HK" sz="3200" dirty="0" err="1"/>
              <a:t>ni</a:t>
            </a:r>
            <a:r>
              <a:rPr lang="en-US" altLang="zh-HK" sz="3200" dirty="0"/>
              <a:t> </a:t>
            </a:r>
            <a:r>
              <a:rPr lang="en-US" altLang="zh-HK" sz="3200" dirty="0" err="1"/>
              <a:t>siquiera</a:t>
            </a:r>
            <a:r>
              <a:rPr lang="en-US" altLang="zh-HK" sz="3200" dirty="0"/>
              <a:t> </a:t>
            </a:r>
            <a:r>
              <a:rPr lang="en-US" altLang="zh-HK" sz="3200" dirty="0" err="1"/>
              <a:t>busco</a:t>
            </a:r>
            <a:r>
              <a:rPr lang="en-US" altLang="zh-HK" sz="3200" dirty="0"/>
              <a:t> </a:t>
            </a:r>
            <a:r>
              <a:rPr lang="en-US" altLang="zh-HK" sz="3200" dirty="0" err="1"/>
              <a:t>en</a:t>
            </a:r>
            <a:r>
              <a:rPr lang="en-US" altLang="zh-HK" sz="3200" dirty="0"/>
              <a:t> </a:t>
            </a:r>
            <a:r>
              <a:rPr lang="en-US" altLang="zh-HK" sz="3200" dirty="0" err="1"/>
              <a:t>el</a:t>
            </a:r>
            <a:r>
              <a:rPr lang="en-US" altLang="zh-HK" sz="3200" dirty="0"/>
              <a:t> aspect legal </a:t>
            </a:r>
            <a:r>
              <a:rPr lang="en-US" altLang="zh-HK" sz="3200" dirty="0" err="1"/>
              <a:t>solamente</a:t>
            </a:r>
            <a:endParaRPr lang="en-US" altLang="zh-HK" sz="3200" dirty="0"/>
          </a:p>
          <a:p>
            <a:r>
              <a:rPr lang="en-US" altLang="zh-HK" sz="2000" dirty="0"/>
              <a:t>look       (I)       already not even                 look          in      the  aspect      legal       only </a:t>
            </a:r>
          </a:p>
          <a:p>
            <a:r>
              <a:rPr lang="en-US" altLang="zh-HK" sz="3200" b="1" dirty="0"/>
              <a:t>(</a:t>
            </a:r>
            <a:r>
              <a:rPr lang="en-US" altLang="zh-HK" sz="3200" b="1" dirty="0" err="1"/>
              <a:t>Yo</a:t>
            </a:r>
            <a:r>
              <a:rPr lang="en-US" altLang="zh-HK" sz="3200" b="1" dirty="0"/>
              <a:t>)</a:t>
            </a:r>
            <a:r>
              <a:rPr lang="en-US" altLang="zh-HK" sz="3200" dirty="0"/>
              <a:t> </a:t>
            </a:r>
            <a:r>
              <a:rPr lang="en-US" altLang="zh-HK" sz="3200" dirty="0" err="1"/>
              <a:t>busco</a:t>
            </a:r>
            <a:r>
              <a:rPr lang="en-US" altLang="zh-HK" sz="3200" dirty="0"/>
              <a:t> </a:t>
            </a:r>
            <a:r>
              <a:rPr lang="en-US" altLang="zh-HK" sz="3200" dirty="0" err="1"/>
              <a:t>en</a:t>
            </a:r>
            <a:r>
              <a:rPr lang="en-US" altLang="zh-HK" sz="3200" dirty="0"/>
              <a:t> lo que sea.</a:t>
            </a:r>
          </a:p>
          <a:p>
            <a:r>
              <a:rPr lang="en-US" altLang="zh-HK" sz="2000" dirty="0"/>
              <a:t>(I)          look         in      that which  be</a:t>
            </a:r>
            <a:endParaRPr lang="zh-HK" altLang="en-US" sz="2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62F4FE-CF4D-F8AA-D797-831FE62B5621}"/>
              </a:ext>
            </a:extLst>
          </p:cNvPr>
          <p:cNvSpPr txBox="1"/>
          <p:nvPr/>
        </p:nvSpPr>
        <p:spPr>
          <a:xfrm>
            <a:off x="1138678" y="6091129"/>
            <a:ext cx="99146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2800" dirty="0"/>
              <a:t>Is the choice whether to use pronouns the same for everybody?</a:t>
            </a:r>
            <a:endParaRPr lang="zh-HK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86356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C1FEE9-0768-53BE-5F61-8CA4076BF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Same reference vs switch reference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7A391D15-252D-EDCC-CB39-0237AEA84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89578"/>
            <a:ext cx="5220335" cy="823912"/>
          </a:xfrm>
        </p:spPr>
        <p:txBody>
          <a:bodyPr/>
          <a:lstStyle/>
          <a:p>
            <a:r>
              <a:rPr lang="en-US" altLang="zh-HK" dirty="0"/>
              <a:t>Same reference</a:t>
            </a:r>
            <a:endParaRPr lang="zh-HK" altLang="en-US" dirty="0"/>
          </a:p>
        </p:txBody>
      </p:sp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BC44D9B7-0FE3-F37F-29A7-ACCD22231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8472" y="2422737"/>
            <a:ext cx="5578475" cy="3892338"/>
          </a:xfrm>
        </p:spPr>
        <p:txBody>
          <a:bodyPr>
            <a:normAutofit/>
          </a:bodyPr>
          <a:lstStyle/>
          <a:p>
            <a:r>
              <a:rPr lang="en-US" altLang="zh-HK" sz="2400" dirty="0"/>
              <a:t>Subject of previous clause = subject of current clause</a:t>
            </a:r>
          </a:p>
          <a:p>
            <a:pPr marL="0" indent="0">
              <a:buNone/>
            </a:pPr>
            <a:r>
              <a:rPr lang="es-ES" altLang="zh-HK" sz="2400" dirty="0"/>
              <a:t>Int: </a:t>
            </a:r>
            <a:r>
              <a:rPr lang="zh-TW" altLang="en-US" sz="2400" dirty="0"/>
              <a:t>  </a:t>
            </a:r>
            <a:r>
              <a:rPr lang="es-ES" altLang="zh-HK" sz="2400" dirty="0"/>
              <a:t>¿Y </a:t>
            </a:r>
            <a:r>
              <a:rPr lang="es-ES" altLang="zh-HK" sz="2400" dirty="0">
                <a:highlight>
                  <a:srgbClr val="FF00FF"/>
                </a:highlight>
              </a:rPr>
              <a:t>tu papá </a:t>
            </a:r>
            <a:r>
              <a:rPr lang="es-ES" altLang="zh-HK" sz="2400" dirty="0"/>
              <a:t>terminó su licenciatura?</a:t>
            </a:r>
            <a:br>
              <a:rPr lang="es-ES" altLang="zh-HK" sz="2400" dirty="0"/>
            </a:br>
            <a:r>
              <a:rPr lang="es-ES" altLang="zh-HK" sz="2400" dirty="0"/>
              <a:t>         (</a:t>
            </a:r>
            <a:r>
              <a:rPr lang="es-ES" altLang="zh-HK" dirty="0"/>
              <a:t>And </a:t>
            </a:r>
            <a:r>
              <a:rPr lang="es-ES" altLang="zh-HK" dirty="0">
                <a:highlight>
                  <a:srgbClr val="FF00FF"/>
                </a:highlight>
              </a:rPr>
              <a:t>your dad </a:t>
            </a:r>
            <a:r>
              <a:rPr lang="es-ES" altLang="zh-HK" dirty="0"/>
              <a:t>finished his Bachelor’s?)</a:t>
            </a:r>
            <a:br>
              <a:rPr lang="es-ES" altLang="zh-HK" dirty="0"/>
            </a:br>
            <a:r>
              <a:rPr lang="es-ES" altLang="zh-HK" sz="2400" dirty="0"/>
              <a:t>Part: Nada más.</a:t>
            </a:r>
            <a:r>
              <a:rPr lang="zh-TW" altLang="en-US" dirty="0"/>
              <a:t> </a:t>
            </a:r>
            <a:r>
              <a:rPr lang="en-US" altLang="zh-TW" dirty="0"/>
              <a:t>(Nothing more.)</a:t>
            </a:r>
            <a:br>
              <a:rPr lang="es-ES" altLang="zh-HK" sz="2400" dirty="0"/>
            </a:br>
            <a:r>
              <a:rPr lang="zh-TW" altLang="en-US" sz="2400" dirty="0"/>
              <a:t>          </a:t>
            </a:r>
            <a:r>
              <a:rPr lang="en-US" altLang="zh-TW" sz="2400" b="1" u="sng" dirty="0">
                <a:highlight>
                  <a:srgbClr val="FF00FF"/>
                </a:highlight>
              </a:rPr>
              <a:t>&lt;0&gt;</a:t>
            </a:r>
            <a:r>
              <a:rPr lang="es-ES" altLang="zh-HK" sz="2400" b="1" dirty="0"/>
              <a:t> </a:t>
            </a:r>
            <a:r>
              <a:rPr lang="es-ES" altLang="zh-HK" sz="2400" dirty="0"/>
              <a:t>se dedicó a otras cosas,</a:t>
            </a:r>
          </a:p>
          <a:p>
            <a:pPr marL="0" indent="0">
              <a:buNone/>
            </a:pPr>
            <a:r>
              <a:rPr lang="es-ES" altLang="zh-HK" sz="2400" dirty="0"/>
              <a:t>          (</a:t>
            </a:r>
            <a:r>
              <a:rPr lang="es-ES" altLang="zh-HK" b="1" u="sng" dirty="0">
                <a:highlight>
                  <a:srgbClr val="FF00FF"/>
                </a:highlight>
              </a:rPr>
              <a:t>(&lt;0&gt;)</a:t>
            </a:r>
            <a:r>
              <a:rPr lang="es-ES" altLang="zh-HK" b="1" dirty="0"/>
              <a:t> </a:t>
            </a:r>
            <a:r>
              <a:rPr lang="es-ES" altLang="zh-HK" dirty="0"/>
              <a:t>dedicated himself to other things,)</a:t>
            </a:r>
          </a:p>
          <a:p>
            <a:pPr marL="0" indent="0">
              <a:buNone/>
            </a:pPr>
            <a:endParaRPr lang="en-US" altLang="zh-HK" sz="2400" dirty="0"/>
          </a:p>
          <a:p>
            <a:r>
              <a:rPr lang="en-US" altLang="zh-HK" sz="2400" b="1" u="sng" dirty="0">
                <a:highlight>
                  <a:srgbClr val="FF00FF"/>
                </a:highlight>
              </a:rPr>
              <a:t>Subject of second clause</a:t>
            </a:r>
            <a:r>
              <a:rPr lang="en-US" altLang="zh-HK" sz="2400" b="1" dirty="0"/>
              <a:t> </a:t>
            </a:r>
            <a:r>
              <a:rPr lang="en-US" altLang="zh-HK" sz="2400" dirty="0"/>
              <a:t>has ____ accessibility</a:t>
            </a:r>
          </a:p>
          <a:p>
            <a:endParaRPr lang="zh-HK" altLang="en-US" sz="2400" dirty="0"/>
          </a:p>
        </p:txBody>
      </p:sp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864C7E13-1D68-4283-8178-032547194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1572" y="1489578"/>
            <a:ext cx="5183188" cy="823912"/>
          </a:xfrm>
        </p:spPr>
        <p:txBody>
          <a:bodyPr/>
          <a:lstStyle/>
          <a:p>
            <a:r>
              <a:rPr lang="en-US" altLang="zh-HK" dirty="0"/>
              <a:t>Switch reference</a:t>
            </a:r>
            <a:endParaRPr lang="zh-HK" altLang="en-US" dirty="0"/>
          </a:p>
        </p:txBody>
      </p:sp>
      <p:sp>
        <p:nvSpPr>
          <p:cNvPr id="15" name="內容版面配置區 14">
            <a:extLst>
              <a:ext uri="{FF2B5EF4-FFF2-40B4-BE49-F238E27FC236}">
                <a16:creationId xmlns:a16="http://schemas.microsoft.com/office/drawing/2014/main" id="{6586738D-7EB0-32C8-0651-36F6DF3237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1572" y="2422737"/>
            <a:ext cx="5183188" cy="3968537"/>
          </a:xfrm>
        </p:spPr>
        <p:txBody>
          <a:bodyPr>
            <a:normAutofit/>
          </a:bodyPr>
          <a:lstStyle/>
          <a:p>
            <a:r>
              <a:rPr lang="en-US" altLang="zh-HK" sz="2400" dirty="0"/>
              <a:t>Subject of previous clause = subject of current clause</a:t>
            </a:r>
          </a:p>
          <a:p>
            <a:pPr marL="0" indent="0">
              <a:buNone/>
            </a:pPr>
            <a:r>
              <a:rPr lang="en-US" altLang="zh-TW" sz="2400" dirty="0"/>
              <a:t>Part: </a:t>
            </a:r>
            <a:r>
              <a:rPr lang="en-US" altLang="zh-TW" sz="2400" dirty="0">
                <a:highlight>
                  <a:srgbClr val="FF00FF"/>
                </a:highlight>
              </a:rPr>
              <a:t>E</a:t>
            </a:r>
            <a:r>
              <a:rPr lang="es-ES" altLang="zh-HK" sz="2400" dirty="0">
                <a:highlight>
                  <a:srgbClr val="FF00FF"/>
                </a:highlight>
              </a:rPr>
              <a:t>lla</a:t>
            </a:r>
            <a:r>
              <a:rPr lang="es-ES" altLang="zh-HK" sz="2400" dirty="0"/>
              <a:t> tenía su novio allá </a:t>
            </a:r>
            <a:br>
              <a:rPr lang="es-ES" altLang="zh-HK" sz="2400" dirty="0"/>
            </a:br>
            <a:r>
              <a:rPr lang="es-ES" altLang="zh-HK" sz="2400" dirty="0"/>
              <a:t>         (</a:t>
            </a:r>
            <a:r>
              <a:rPr lang="es-ES" altLang="zh-HK" dirty="0"/>
              <a:t>She had her boyfriend there)</a:t>
            </a:r>
            <a:br>
              <a:rPr lang="es-ES" altLang="zh-HK" sz="2400" dirty="0"/>
            </a:br>
            <a:r>
              <a:rPr lang="en-US" altLang="zh-TW" sz="2400" dirty="0"/>
              <a:t>         y</a:t>
            </a:r>
            <a:r>
              <a:rPr lang="zh-TW" altLang="en-US" sz="2400" dirty="0"/>
              <a:t> </a:t>
            </a:r>
            <a:r>
              <a:rPr lang="es-ES" altLang="zh-HK" sz="2400" b="1" u="sng" dirty="0">
                <a:highlight>
                  <a:srgbClr val="0000FF"/>
                </a:highlight>
              </a:rPr>
              <a:t>él</a:t>
            </a:r>
            <a:r>
              <a:rPr lang="es-ES" altLang="zh-HK" sz="2400" dirty="0"/>
              <a:t> pensaba venir</a:t>
            </a:r>
            <a:br>
              <a:rPr lang="es-ES" altLang="zh-HK" sz="2400" dirty="0"/>
            </a:br>
            <a:r>
              <a:rPr lang="es-ES" altLang="zh-HK" sz="2400" dirty="0"/>
              <a:t>         (</a:t>
            </a:r>
            <a:r>
              <a:rPr lang="es-ES" altLang="zh-HK" dirty="0"/>
              <a:t>And </a:t>
            </a:r>
            <a:r>
              <a:rPr lang="es-ES" altLang="zh-HK" b="1" u="sng" dirty="0">
                <a:highlight>
                  <a:srgbClr val="0000FF"/>
                </a:highlight>
              </a:rPr>
              <a:t>he</a:t>
            </a:r>
            <a:r>
              <a:rPr lang="es-ES" altLang="zh-HK" dirty="0"/>
              <a:t> thought about coming)</a:t>
            </a:r>
            <a:br>
              <a:rPr lang="es-ES" altLang="zh-HK" sz="2400" dirty="0"/>
            </a:br>
            <a:endParaRPr lang="es-ES" altLang="zh-HK" sz="2400" dirty="0"/>
          </a:p>
          <a:p>
            <a:pPr marL="0" indent="0">
              <a:buNone/>
            </a:pPr>
            <a:endParaRPr lang="en-US" altLang="zh-HK" sz="2400" dirty="0"/>
          </a:p>
          <a:p>
            <a:r>
              <a:rPr lang="en-US" altLang="zh-HK" sz="2400" b="1" u="sng" dirty="0">
                <a:highlight>
                  <a:srgbClr val="0000FF"/>
                </a:highlight>
              </a:rPr>
              <a:t>Subject of second clause</a:t>
            </a:r>
            <a:r>
              <a:rPr lang="en-US" altLang="zh-HK" sz="2400" dirty="0"/>
              <a:t> has ____ accessibility</a:t>
            </a:r>
          </a:p>
          <a:p>
            <a:endParaRPr lang="zh-HK" altLang="en-US" sz="2400" dirty="0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7DC4C02A-B886-70A3-82E9-3DF7C1FA72CD}"/>
              </a:ext>
            </a:extLst>
          </p:cNvPr>
          <p:cNvSpPr/>
          <p:nvPr/>
        </p:nvSpPr>
        <p:spPr>
          <a:xfrm rot="10800000">
            <a:off x="4533078" y="5403862"/>
            <a:ext cx="395925" cy="575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0165FC66-9C43-BBFE-B255-F04C360549DB}"/>
              </a:ext>
            </a:extLst>
          </p:cNvPr>
          <p:cNvSpPr/>
          <p:nvPr/>
        </p:nvSpPr>
        <p:spPr>
          <a:xfrm>
            <a:off x="10346078" y="5268745"/>
            <a:ext cx="395925" cy="575035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1585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C1FEE9-0768-53BE-5F61-8CA4076BF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Do accessibility shape referring expressions the same way for everyone?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9695421-C292-1967-84A4-D72A08F23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245" y="7023749"/>
            <a:ext cx="8077200" cy="1857375"/>
          </a:xfrm>
          <a:prstGeom prst="rect">
            <a:avLst/>
          </a:prstGeom>
        </p:spPr>
      </p:pic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93C6664-B976-38A6-3231-0F556CE38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701880"/>
              </p:ext>
            </p:extLst>
          </p:nvPr>
        </p:nvGraphicFramePr>
        <p:xfrm>
          <a:off x="1069975" y="2091266"/>
          <a:ext cx="8127999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1500">
                  <a:extLst>
                    <a:ext uri="{9D8B030D-6E8A-4147-A177-3AD203B41FA5}">
                      <a16:colId xmlns:a16="http://schemas.microsoft.com/office/drawing/2014/main" val="3283989465"/>
                    </a:ext>
                  </a:extLst>
                </a:gridCol>
                <a:gridCol w="2307166">
                  <a:extLst>
                    <a:ext uri="{9D8B030D-6E8A-4147-A177-3AD203B41FA5}">
                      <a16:colId xmlns:a16="http://schemas.microsoft.com/office/drawing/2014/main" val="136840996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37945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All subject pronouns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First-gen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Second-gen</a:t>
                      </a:r>
                      <a:endParaRPr lang="zh-HK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470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Same reference</a:t>
                      </a:r>
                      <a:r>
                        <a:rPr lang="zh-TW" altLang="en-US" sz="2000" dirty="0"/>
                        <a:t> </a:t>
                      </a:r>
                      <a:r>
                        <a:rPr lang="en-US" altLang="zh-TW" sz="2000" dirty="0"/>
                        <a:t>(more acc.)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23.3%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31.9%</a:t>
                      </a:r>
                      <a:endParaRPr lang="zh-HK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Switch reference (less acc.)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37.8%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41.7%</a:t>
                      </a:r>
                      <a:endParaRPr lang="zh-HK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905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Difference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14.5%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9.8%</a:t>
                      </a:r>
                      <a:endParaRPr lang="zh-HK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551343"/>
                  </a:ext>
                </a:extLst>
              </a:tr>
            </a:tbl>
          </a:graphicData>
        </a:graphic>
      </p:graphicFrame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B32023C-662E-F93A-0E2E-AC0BE8EB4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2" y="4105275"/>
            <a:ext cx="10637518" cy="1114425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Second-generation Latinos in NYC use pronouns </a:t>
            </a:r>
            <a:r>
              <a:rPr lang="en-US" altLang="zh-TW" sz="2800" b="1" dirty="0"/>
              <a:t>more</a:t>
            </a:r>
            <a:r>
              <a:rPr lang="en-US" altLang="zh-TW" sz="2800" dirty="0"/>
              <a:t> overall</a:t>
            </a:r>
          </a:p>
          <a:p>
            <a:r>
              <a:rPr lang="en-US" altLang="zh-HK" sz="2800" b="1" dirty="0"/>
              <a:t>Less affected </a:t>
            </a:r>
            <a:r>
              <a:rPr lang="en-US" altLang="zh-HK" sz="2800" dirty="0"/>
              <a:t>by accessibility</a:t>
            </a:r>
            <a:endParaRPr lang="zh-HK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1337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3E90BD3-B6BC-59C4-1B21-13508DC1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4459295" cy="1812537"/>
          </a:xfrm>
        </p:spPr>
        <p:txBody>
          <a:bodyPr anchor="b">
            <a:normAutofit/>
          </a:bodyPr>
          <a:lstStyle/>
          <a:p>
            <a:r>
              <a:rPr lang="en-US" altLang="zh-TW" sz="4400"/>
              <a:t>Question for today</a:t>
            </a:r>
            <a:endParaRPr lang="zh-HK" altLang="en-US" sz="4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608BC9-CCD4-7963-4119-91C93706F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786743"/>
            <a:ext cx="4459295" cy="33902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HK" dirty="0"/>
              <a:t>Find TWO strategies for achieving cohesion from a span of ~10 lines in SBC007, and explain how each of them connects different parts of the discourse together. </a:t>
            </a:r>
            <a:endParaRPr lang="zh-HK" alt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88DF46-BB01-4433-86D4-321BC88CE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167" y="476600"/>
            <a:ext cx="5888959" cy="588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Question mark on green pastel background">
            <a:extLst>
              <a:ext uri="{FF2B5EF4-FFF2-40B4-BE49-F238E27FC236}">
                <a16:creationId xmlns:a16="http://schemas.microsoft.com/office/drawing/2014/main" id="{175DD3ED-6B0F-4D08-948A-505CD5F1C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r="1" b="1"/>
          <a:stretch/>
        </p:blipFill>
        <p:spPr>
          <a:xfrm>
            <a:off x="5821119" y="493987"/>
            <a:ext cx="5888959" cy="58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69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C1FEE9-0768-53BE-5F61-8CA4076BF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Do communicative ease shape these differences?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9695421-C292-1967-84A4-D72A08F23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245" y="7023749"/>
            <a:ext cx="8077200" cy="1857375"/>
          </a:xfrm>
          <a:prstGeom prst="rect">
            <a:avLst/>
          </a:prstGeom>
        </p:spPr>
      </p:pic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93C6664-B976-38A6-3231-0F556CE38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707238"/>
              </p:ext>
            </p:extLst>
          </p:nvPr>
        </p:nvGraphicFramePr>
        <p:xfrm>
          <a:off x="1069975" y="2091266"/>
          <a:ext cx="8127999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8700">
                  <a:extLst>
                    <a:ext uri="{9D8B030D-6E8A-4147-A177-3AD203B41FA5}">
                      <a16:colId xmlns:a16="http://schemas.microsoft.com/office/drawing/2014/main" val="3283989465"/>
                    </a:ext>
                  </a:extLst>
                </a:gridCol>
                <a:gridCol w="1849966">
                  <a:extLst>
                    <a:ext uri="{9D8B030D-6E8A-4147-A177-3AD203B41FA5}">
                      <a16:colId xmlns:a16="http://schemas.microsoft.com/office/drawing/2014/main" val="136840996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37945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Third-person only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First-gen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Second-gen</a:t>
                      </a:r>
                      <a:endParaRPr lang="zh-HK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470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Same reference</a:t>
                      </a:r>
                      <a:r>
                        <a:rPr lang="zh-TW" altLang="en-US" sz="2000" dirty="0"/>
                        <a:t> </a:t>
                      </a:r>
                      <a:r>
                        <a:rPr lang="en-US" altLang="zh-TW" sz="2000" dirty="0"/>
                        <a:t>(more acc.)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24.5%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43.4%</a:t>
                      </a:r>
                      <a:endParaRPr lang="zh-HK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Switch reference (less acc.)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35.6%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52.5%</a:t>
                      </a:r>
                      <a:endParaRPr lang="zh-HK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905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Difference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b="1" dirty="0"/>
                        <a:t>18.9%</a:t>
                      </a:r>
                      <a:endParaRPr lang="zh-HK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b="1" dirty="0"/>
                        <a:t>16.9%</a:t>
                      </a:r>
                      <a:endParaRPr lang="zh-HK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551343"/>
                  </a:ext>
                </a:extLst>
              </a:tr>
            </a:tbl>
          </a:graphicData>
        </a:graphic>
      </p:graphicFrame>
      <p:graphicFrame>
        <p:nvGraphicFramePr>
          <p:cNvPr id="12" name="表格 3">
            <a:extLst>
              <a:ext uri="{FF2B5EF4-FFF2-40B4-BE49-F238E27FC236}">
                <a16:creationId xmlns:a16="http://schemas.microsoft.com/office/drawing/2014/main" id="{02293D2D-1E31-981D-7F1C-1294502DE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604608"/>
              </p:ext>
            </p:extLst>
          </p:nvPr>
        </p:nvGraphicFramePr>
        <p:xfrm>
          <a:off x="1069975" y="3975204"/>
          <a:ext cx="8127999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8700">
                  <a:extLst>
                    <a:ext uri="{9D8B030D-6E8A-4147-A177-3AD203B41FA5}">
                      <a16:colId xmlns:a16="http://schemas.microsoft.com/office/drawing/2014/main" val="3283989465"/>
                    </a:ext>
                  </a:extLst>
                </a:gridCol>
                <a:gridCol w="1849966">
                  <a:extLst>
                    <a:ext uri="{9D8B030D-6E8A-4147-A177-3AD203B41FA5}">
                      <a16:colId xmlns:a16="http://schemas.microsoft.com/office/drawing/2014/main" val="136840996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379454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First/second-person</a:t>
                      </a:r>
                      <a:r>
                        <a:rPr lang="en-US" altLang="zh-HK" sz="2000" dirty="0"/>
                        <a:t> only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First-gen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Second-gen</a:t>
                      </a:r>
                      <a:endParaRPr lang="zh-HK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470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Same reference</a:t>
                      </a:r>
                      <a:r>
                        <a:rPr lang="zh-TW" altLang="en-US" sz="2000" dirty="0"/>
                        <a:t> </a:t>
                      </a:r>
                      <a:r>
                        <a:rPr lang="en-US" altLang="zh-TW" sz="2000" dirty="0"/>
                        <a:t>(more acc.)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26.0%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35.7%</a:t>
                      </a:r>
                      <a:endParaRPr lang="zh-HK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328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Switch reference (less acc.)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43.%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48.4%</a:t>
                      </a:r>
                      <a:endParaRPr lang="zh-HK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905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Difference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b="1" dirty="0"/>
                        <a:t>17.7%</a:t>
                      </a:r>
                      <a:endParaRPr lang="zh-HK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b="1" dirty="0"/>
                        <a:t>12.7%</a:t>
                      </a:r>
                      <a:endParaRPr lang="zh-HK" alt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551343"/>
                  </a:ext>
                </a:extLst>
              </a:tr>
            </a:tbl>
          </a:graphicData>
        </a:graphic>
      </p:graphicFrame>
      <p:sp>
        <p:nvSpPr>
          <p:cNvPr id="15" name="內容版面配置區 4">
            <a:extLst>
              <a:ext uri="{FF2B5EF4-FFF2-40B4-BE49-F238E27FC236}">
                <a16:creationId xmlns:a16="http://schemas.microsoft.com/office/drawing/2014/main" id="{3D44C03E-2CF6-1A33-E597-828B66D44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2" y="5762625"/>
            <a:ext cx="10637518" cy="810364"/>
          </a:xfrm>
        </p:spPr>
        <p:txBody>
          <a:bodyPr>
            <a:normAutofit lnSpcReduction="10000"/>
          </a:bodyPr>
          <a:lstStyle/>
          <a:p>
            <a:r>
              <a:rPr lang="en-US" altLang="zh-HK" sz="2800" dirty="0"/>
              <a:t>Second-gen speakers less sensitive to accessibility in first/second person contexts, but not so much in third-person. Why?</a:t>
            </a:r>
            <a:endParaRPr lang="zh-HK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3420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604BF0E-9CFA-5A47-3255-05D27F8D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3948953" cy="1812537"/>
          </a:xfrm>
        </p:spPr>
        <p:txBody>
          <a:bodyPr anchor="b">
            <a:normAutofit/>
          </a:bodyPr>
          <a:lstStyle/>
          <a:p>
            <a:r>
              <a:rPr lang="en-US" altLang="zh-TW" sz="4400" dirty="0"/>
              <a:t>Backchannels in Japanese:</a:t>
            </a:r>
            <a:r>
              <a:rPr lang="zh-TW" altLang="en-US" sz="4400" dirty="0"/>
              <a:t> </a:t>
            </a:r>
            <a:r>
              <a:rPr lang="en-US" altLang="zh-TW" sz="4400" i="1" dirty="0"/>
              <a:t>Un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F05064-4702-B7F3-A32A-0E3D47AB4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786743"/>
            <a:ext cx="3948953" cy="3390220"/>
          </a:xfrm>
        </p:spPr>
        <p:txBody>
          <a:bodyPr anchor="t">
            <a:normAutofit/>
          </a:bodyPr>
          <a:lstStyle/>
          <a:p>
            <a:r>
              <a:rPr lang="en-US" altLang="zh-TW" sz="2400" dirty="0"/>
              <a:t>This is just one of many backchannels (</a:t>
            </a:r>
            <a:r>
              <a:rPr lang="en-US" altLang="zh-TW" sz="2400" i="1" dirty="0" err="1"/>
              <a:t>aizuchi</a:t>
            </a:r>
            <a:r>
              <a:rPr lang="en-US" altLang="zh-TW" sz="2400" dirty="0"/>
              <a:t> </a:t>
            </a:r>
            <a:r>
              <a:rPr lang="ja-JP" altLang="en-US" sz="2400" dirty="0"/>
              <a:t>相槌</a:t>
            </a:r>
            <a:r>
              <a:rPr lang="en-US" altLang="ja-JP" sz="2400" dirty="0"/>
              <a:t>) …</a:t>
            </a:r>
            <a:endParaRPr lang="zh-TW" alt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88DF46-BB01-4433-86D4-321BC88CE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167" y="476600"/>
            <a:ext cx="5888959" cy="59063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153244-C026-68B4-0C7A-FD077F8B4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636" y="492441"/>
            <a:ext cx="1590019" cy="58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2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04BF0E-9CFA-5A47-3255-05D27F8D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72" y="314326"/>
            <a:ext cx="3240953" cy="1302752"/>
          </a:xfrm>
        </p:spPr>
        <p:txBody>
          <a:bodyPr anchor="b">
            <a:normAutofit/>
          </a:bodyPr>
          <a:lstStyle/>
          <a:p>
            <a:r>
              <a:rPr lang="en-US" altLang="zh-TW" sz="4400" dirty="0"/>
              <a:t>Backchannels in Japanese</a:t>
            </a:r>
            <a:endParaRPr lang="zh-TW" altLang="en-US" sz="4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F215CBA-ACFC-0606-0E43-68093C447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0"/>
            <a:ext cx="8784503" cy="680085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D835F5-0AFE-A029-912F-39ED2D0C3FD6}"/>
              </a:ext>
            </a:extLst>
          </p:cNvPr>
          <p:cNvSpPr txBox="1"/>
          <p:nvPr/>
        </p:nvSpPr>
        <p:spPr>
          <a:xfrm>
            <a:off x="4267200" y="314325"/>
            <a:ext cx="7924800" cy="342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600" dirty="0">
                <a:solidFill>
                  <a:srgbClr val="FF0000"/>
                </a:solidFill>
              </a:rPr>
              <a:t>Then recently there’s the </a:t>
            </a:r>
            <a:r>
              <a:rPr lang="en-US" altLang="zh-HK" sz="1600" dirty="0" err="1">
                <a:solidFill>
                  <a:srgbClr val="FF0000"/>
                </a:solidFill>
              </a:rPr>
              <a:t>Nichinouken</a:t>
            </a:r>
            <a:r>
              <a:rPr lang="en-US" altLang="zh-HK" sz="1600" dirty="0">
                <a:solidFill>
                  <a:srgbClr val="FF0000"/>
                </a:solidFill>
              </a:rPr>
              <a:t> thing, her name got mentioned for the first time </a:t>
            </a:r>
            <a:r>
              <a:rPr lang="en-US" altLang="zh-HK" sz="1600" b="1" dirty="0">
                <a:solidFill>
                  <a:srgbClr val="FF0000"/>
                </a:solidFill>
              </a:rPr>
              <a:t>and.</a:t>
            </a:r>
            <a:r>
              <a:rPr lang="en-US" altLang="zh-HK" sz="1600" dirty="0">
                <a:solidFill>
                  <a:srgbClr val="FF0000"/>
                </a:solidFill>
              </a:rPr>
              <a:t> </a:t>
            </a:r>
            <a:endParaRPr lang="zh-HK" altLang="en-US" sz="1600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7D6DFB0-7773-78C2-ED1C-63C032019725}"/>
              </a:ext>
            </a:extLst>
          </p:cNvPr>
          <p:cNvSpPr txBox="1"/>
          <p:nvPr/>
        </p:nvSpPr>
        <p:spPr>
          <a:xfrm>
            <a:off x="6017628" y="854660"/>
            <a:ext cx="611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600" b="1" dirty="0">
                <a:solidFill>
                  <a:srgbClr val="FF0000"/>
                </a:solidFill>
              </a:rPr>
              <a:t>Un.</a:t>
            </a:r>
            <a:endParaRPr lang="zh-HK" altLang="en-US" sz="1600" b="1" dirty="0">
              <a:solidFill>
                <a:srgbClr val="FF000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4662601-EC30-3247-B352-8F302716FE99}"/>
              </a:ext>
            </a:extLst>
          </p:cNvPr>
          <p:cNvSpPr txBox="1"/>
          <p:nvPr/>
        </p:nvSpPr>
        <p:spPr>
          <a:xfrm>
            <a:off x="4550778" y="1447800"/>
            <a:ext cx="611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600" b="1" dirty="0">
                <a:solidFill>
                  <a:srgbClr val="FF0000"/>
                </a:solidFill>
              </a:rPr>
              <a:t>Un.</a:t>
            </a:r>
            <a:endParaRPr lang="zh-HK" altLang="en-US" sz="1600" b="1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95EFBA-4C87-6D4F-B8CB-FB09F62E95B1}"/>
              </a:ext>
            </a:extLst>
          </p:cNvPr>
          <p:cNvSpPr txBox="1"/>
          <p:nvPr/>
        </p:nvSpPr>
        <p:spPr>
          <a:xfrm>
            <a:off x="4550778" y="3126373"/>
            <a:ext cx="611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600" b="1" dirty="0">
                <a:solidFill>
                  <a:srgbClr val="FF0000"/>
                </a:solidFill>
              </a:rPr>
              <a:t>Un.</a:t>
            </a:r>
            <a:endParaRPr lang="zh-HK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91725BE-4D5C-3359-156F-3897D5B07085}"/>
              </a:ext>
            </a:extLst>
          </p:cNvPr>
          <p:cNvSpPr txBox="1"/>
          <p:nvPr/>
        </p:nvSpPr>
        <p:spPr>
          <a:xfrm>
            <a:off x="4550778" y="4831348"/>
            <a:ext cx="611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600" b="1" dirty="0">
                <a:solidFill>
                  <a:srgbClr val="FF0000"/>
                </a:solidFill>
              </a:rPr>
              <a:t>Un.</a:t>
            </a:r>
            <a:endParaRPr lang="zh-HK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440C2F5-2296-2E78-103C-0B3F6978B863}"/>
              </a:ext>
            </a:extLst>
          </p:cNvPr>
          <p:cNvSpPr txBox="1"/>
          <p:nvPr/>
        </p:nvSpPr>
        <p:spPr>
          <a:xfrm>
            <a:off x="4543425" y="2092161"/>
            <a:ext cx="7924800" cy="342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600" dirty="0">
                <a:solidFill>
                  <a:srgbClr val="FF0000"/>
                </a:solidFill>
              </a:rPr>
              <a:t>At the time she was around 30</a:t>
            </a:r>
            <a:r>
              <a:rPr lang="en-US" altLang="zh-HK" sz="1600" baseline="30000" dirty="0">
                <a:solidFill>
                  <a:srgbClr val="FF0000"/>
                </a:solidFill>
              </a:rPr>
              <a:t>th</a:t>
            </a:r>
            <a:r>
              <a:rPr lang="en-US" altLang="zh-HK" sz="1600" dirty="0">
                <a:solidFill>
                  <a:srgbClr val="FF0000"/>
                </a:solidFill>
              </a:rPr>
              <a:t> in the Machida school </a:t>
            </a:r>
            <a:r>
              <a:rPr lang="en-US" altLang="zh-HK" sz="1600" b="1" dirty="0">
                <a:solidFill>
                  <a:srgbClr val="FF0000"/>
                </a:solidFill>
              </a:rPr>
              <a:t>and</a:t>
            </a:r>
            <a:r>
              <a:rPr lang="en-US" altLang="zh-HK" sz="1600" dirty="0">
                <a:solidFill>
                  <a:srgbClr val="FF0000"/>
                </a:solidFill>
              </a:rPr>
              <a:t>.</a:t>
            </a:r>
            <a:endParaRPr lang="zh-HK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FA66467-38F1-4D99-688A-3D98ED7429DA}"/>
              </a:ext>
            </a:extLst>
          </p:cNvPr>
          <p:cNvSpPr txBox="1"/>
          <p:nvPr/>
        </p:nvSpPr>
        <p:spPr>
          <a:xfrm>
            <a:off x="4550778" y="3783927"/>
            <a:ext cx="7924800" cy="342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600" dirty="0">
                <a:solidFill>
                  <a:srgbClr val="FF0000"/>
                </a:solidFill>
              </a:rPr>
              <a:t>Then the next time,</a:t>
            </a:r>
            <a:endParaRPr lang="zh-HK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9E9C5C3-645F-0904-8253-31BF9E54FBA4}"/>
              </a:ext>
            </a:extLst>
          </p:cNvPr>
          <p:cNvSpPr txBox="1"/>
          <p:nvPr/>
        </p:nvSpPr>
        <p:spPr>
          <a:xfrm>
            <a:off x="4550778" y="4287588"/>
            <a:ext cx="7924800" cy="342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600" b="1" dirty="0">
                <a:solidFill>
                  <a:srgbClr val="FF0000"/>
                </a:solidFill>
              </a:rPr>
              <a:t>The test of the summer course,</a:t>
            </a:r>
            <a:endParaRPr lang="zh-HK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BC2C209-7B25-FFF3-F6BA-B08B23F7DC35}"/>
              </a:ext>
            </a:extLst>
          </p:cNvPr>
          <p:cNvSpPr txBox="1"/>
          <p:nvPr/>
        </p:nvSpPr>
        <p:spPr>
          <a:xfrm>
            <a:off x="4550778" y="5462839"/>
            <a:ext cx="7924800" cy="342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600" dirty="0">
                <a:solidFill>
                  <a:srgbClr val="FF0000"/>
                </a:solidFill>
              </a:rPr>
              <a:t>Surprisingly she became the 20</a:t>
            </a:r>
            <a:r>
              <a:rPr lang="en-US" altLang="zh-HK" sz="1600" baseline="30000" dirty="0">
                <a:solidFill>
                  <a:srgbClr val="FF0000"/>
                </a:solidFill>
              </a:rPr>
              <a:t>th</a:t>
            </a:r>
            <a:r>
              <a:rPr lang="en-US" altLang="zh-HK" sz="1600" dirty="0">
                <a:solidFill>
                  <a:srgbClr val="FF0000"/>
                </a:solidFill>
              </a:rPr>
              <a:t> in the </a:t>
            </a:r>
            <a:r>
              <a:rPr lang="en-US" altLang="zh-HK" sz="1600" dirty="0" err="1">
                <a:solidFill>
                  <a:srgbClr val="FF0000"/>
                </a:solidFill>
              </a:rPr>
              <a:t>Nichinouken</a:t>
            </a:r>
            <a:r>
              <a:rPr lang="en-US" altLang="zh-HK" sz="1600" dirty="0">
                <a:solidFill>
                  <a:srgbClr val="FF0000"/>
                </a:solidFill>
              </a:rPr>
              <a:t>.</a:t>
            </a:r>
            <a:endParaRPr lang="zh-HK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0C1BD6B-3608-B673-D493-7A2A2831EB51}"/>
              </a:ext>
            </a:extLst>
          </p:cNvPr>
          <p:cNvSpPr txBox="1"/>
          <p:nvPr/>
        </p:nvSpPr>
        <p:spPr>
          <a:xfrm>
            <a:off x="4550778" y="6002253"/>
            <a:ext cx="7924800" cy="342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600" dirty="0">
                <a:solidFill>
                  <a:srgbClr val="FF0000"/>
                </a:solidFill>
              </a:rPr>
              <a:t>In that thing.</a:t>
            </a:r>
            <a:endParaRPr lang="zh-HK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B13DB311-C4B3-2D58-5181-E2E229164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550" y="2072619"/>
            <a:ext cx="2853578" cy="33902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TW" sz="2400" dirty="0"/>
              <a:t>A</a:t>
            </a:r>
            <a:r>
              <a:rPr lang="zh-TW" altLang="en-US" sz="2400" dirty="0"/>
              <a:t> </a:t>
            </a:r>
            <a:r>
              <a:rPr lang="en-US" altLang="zh-TW" sz="2400" dirty="0"/>
              <a:t>backchannels even when B has not finished a complete utterance.</a:t>
            </a:r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Line 205: A says ‘un’ even though B has not even produced a complete clause.</a:t>
            </a:r>
            <a:endParaRPr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3DC6E9E-0DBA-045F-9330-1DC46041315D}"/>
              </a:ext>
            </a:extLst>
          </p:cNvPr>
          <p:cNvSpPr txBox="1"/>
          <p:nvPr/>
        </p:nvSpPr>
        <p:spPr>
          <a:xfrm>
            <a:off x="4550778" y="6538331"/>
            <a:ext cx="7924800" cy="342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600" dirty="0">
                <a:solidFill>
                  <a:srgbClr val="FF0000"/>
                </a:solidFill>
              </a:rPr>
              <a:t>No way.</a:t>
            </a:r>
            <a:endParaRPr lang="zh-HK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93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F6A3F3-D697-7D75-55BE-4D87B34FC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Japanese vs English/Mandarin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2B3FF90-D561-7B66-4AA0-7B85872E2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705"/>
          <a:stretch/>
        </p:blipFill>
        <p:spPr>
          <a:xfrm>
            <a:off x="6929438" y="2857689"/>
            <a:ext cx="5262562" cy="1256298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9551A5D-5FF8-FAA9-AB0B-C83270590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075" y="1648525"/>
            <a:ext cx="5262562" cy="108099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19CF71F-9A67-11C0-F807-7ED6CC8CFAB8}"/>
              </a:ext>
            </a:extLst>
          </p:cNvPr>
          <p:cNvSpPr txBox="1"/>
          <p:nvPr/>
        </p:nvSpPr>
        <p:spPr>
          <a:xfrm>
            <a:off x="380999" y="1760023"/>
            <a:ext cx="62484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400" dirty="0"/>
              <a:t>Japanese backchannels appear </a:t>
            </a:r>
            <a:r>
              <a:rPr lang="en-US" altLang="zh-HK" sz="2400" b="1" dirty="0"/>
              <a:t>more frequently </a:t>
            </a:r>
            <a:r>
              <a:rPr lang="en-US" altLang="zh-HK" sz="2400" dirty="0"/>
              <a:t>than English/Mandarin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400" dirty="0"/>
              <a:t>Japanese backchannels can appear in </a:t>
            </a:r>
            <a:r>
              <a:rPr lang="en-US" altLang="zh-HK" sz="2400" b="1" dirty="0"/>
              <a:t>more contexts </a:t>
            </a:r>
            <a:r>
              <a:rPr lang="en-US" altLang="zh-HK" sz="2400" dirty="0"/>
              <a:t>than English/Mandarin, e.g. even when the other speaker is not finished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46DE77D-3A99-2660-3F50-2D265926D074}"/>
              </a:ext>
            </a:extLst>
          </p:cNvPr>
          <p:cNvSpPr txBox="1"/>
          <p:nvPr/>
        </p:nvSpPr>
        <p:spPr>
          <a:xfrm>
            <a:off x="5981699" y="4400847"/>
            <a:ext cx="6029325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HK" sz="2400" dirty="0"/>
              <a:t>Function of backchannels in Japanese:</a:t>
            </a:r>
          </a:p>
          <a:p>
            <a:r>
              <a:rPr lang="en-US" altLang="zh-HK" sz="2400" dirty="0"/>
              <a:t>‘</a:t>
            </a:r>
            <a:r>
              <a:rPr lang="zh-HK" altLang="en-US" sz="2400" dirty="0"/>
              <a:t>coordination for the sake of coordination, </a:t>
            </a:r>
            <a:r>
              <a:rPr lang="zh-HK" altLang="en-US" sz="2400" b="1" dirty="0"/>
              <a:t>like dancing a waltz, </a:t>
            </a:r>
            <a:r>
              <a:rPr lang="zh-HK" altLang="en-US" sz="2400" dirty="0"/>
              <a:t>through which a social bond between the participants of a conversation is established and maintained</a:t>
            </a:r>
            <a:r>
              <a:rPr lang="en-US" altLang="zh-HK" sz="2400" dirty="0"/>
              <a:t>’ (Kita &amp; Ide 2007)</a:t>
            </a:r>
            <a:endParaRPr lang="zh-HK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08F6D0C-EFDC-9744-0D33-F2D2F796CF7D}"/>
              </a:ext>
            </a:extLst>
          </p:cNvPr>
          <p:cNvSpPr txBox="1"/>
          <p:nvPr/>
        </p:nvSpPr>
        <p:spPr>
          <a:xfrm>
            <a:off x="66675" y="4400847"/>
            <a:ext cx="5495926" cy="15696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HK" sz="2400" dirty="0"/>
              <a:t>Function of backchannels in English and Mandarin:</a:t>
            </a:r>
          </a:p>
          <a:p>
            <a:r>
              <a:rPr lang="en-US" altLang="zh-HK" sz="2400" dirty="0"/>
              <a:t>Managing the floor: telling the other person ‘I understand, go on’</a:t>
            </a:r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37955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D62DB5A-5AA0-4E7E-94AB-AD20F02CA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F086ECE-EF43-4B07-9DD0-59679471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3CE74505-85B7-4C6D-8066-30E306CB8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F518D20D-5F05-49C3-8900-68783F8AC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FF50CA5B-2FF8-43D9-B7D8-3BDE1BFD3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F2F5EBE-62BC-D1DD-8EE3-EA3AF83EC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122363"/>
            <a:ext cx="434708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HK" dirty="0"/>
              <a:t>Mayan languages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421A1E60-9477-4E7A-A6B2-63B329C8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167" y="476600"/>
            <a:ext cx="5888959" cy="588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DD3880-4917-ADFD-8F40-07D7BB123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6108" y="476600"/>
            <a:ext cx="4725075" cy="590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2C0B5546-8E03-66E9-8204-D544FF2B37B8}"/>
              </a:ext>
            </a:extLst>
          </p:cNvPr>
          <p:cNvSpPr/>
          <p:nvPr/>
        </p:nvSpPr>
        <p:spPr>
          <a:xfrm>
            <a:off x="6867525" y="3990975"/>
            <a:ext cx="885825" cy="40005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2BB2F39-AE98-A708-7D79-090FF7E7C546}"/>
              </a:ext>
            </a:extLst>
          </p:cNvPr>
          <p:cNvSpPr/>
          <p:nvPr/>
        </p:nvSpPr>
        <p:spPr>
          <a:xfrm>
            <a:off x="8768646" y="1724024"/>
            <a:ext cx="1042104" cy="48577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6A0ED81-8A7C-365C-ECD1-C86F76479859}"/>
              </a:ext>
            </a:extLst>
          </p:cNvPr>
          <p:cNvSpPr/>
          <p:nvPr/>
        </p:nvSpPr>
        <p:spPr>
          <a:xfrm>
            <a:off x="8416221" y="4933950"/>
            <a:ext cx="880179" cy="25717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35576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2F5EBE-62BC-D1DD-8EE3-EA3AF83EC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81" y="884238"/>
            <a:ext cx="434708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HK" dirty="0" err="1"/>
              <a:t>Lachixío</a:t>
            </a:r>
            <a:r>
              <a:rPr lang="en-US" altLang="zh-HK" dirty="0"/>
              <a:t> Zapotec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DDE7D6-DD63-DB0A-0D63-712EFF39E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996" y="532399"/>
            <a:ext cx="8806469" cy="579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B6F4862A-4D6C-9B3D-B5A0-90A6D1E4F5D0}"/>
              </a:ext>
            </a:extLst>
          </p:cNvPr>
          <p:cNvSpPr/>
          <p:nvPr/>
        </p:nvSpPr>
        <p:spPr>
          <a:xfrm>
            <a:off x="5819775" y="4010024"/>
            <a:ext cx="438150" cy="48577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97296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DF87DB-1813-88A0-32A4-07B7A1520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51" y="365125"/>
            <a:ext cx="4404358" cy="2397125"/>
          </a:xfrm>
        </p:spPr>
        <p:txBody>
          <a:bodyPr>
            <a:normAutofit/>
          </a:bodyPr>
          <a:lstStyle/>
          <a:p>
            <a:r>
              <a:rPr lang="en-US" altLang="zh-TW" dirty="0"/>
              <a:t>Resonance in Mayan languages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BCA7B6-5884-608C-2D67-9E6AD2CF9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543" y="221913"/>
            <a:ext cx="6454806" cy="5300444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CC8D385-15BF-5AC1-D9F5-C554A22DE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74" y="3102655"/>
            <a:ext cx="4756125" cy="3390220"/>
          </a:xfrm>
        </p:spPr>
        <p:txBody>
          <a:bodyPr anchor="t">
            <a:normAutofit/>
          </a:bodyPr>
          <a:lstStyle/>
          <a:p>
            <a:r>
              <a:rPr lang="en-US" altLang="zh-TW" sz="2400" dirty="0"/>
              <a:t>Mayans often use resonance where most other languages prefer interjections (e.g. yes/no, backchannels)</a:t>
            </a:r>
          </a:p>
          <a:p>
            <a:r>
              <a:rPr lang="en-US" altLang="zh-TW" sz="2400" dirty="0"/>
              <a:t>Also found in </a:t>
            </a:r>
            <a:r>
              <a:rPr lang="en-US" altLang="zh-TW" sz="2400" dirty="0" err="1"/>
              <a:t>Zapoteco</a:t>
            </a:r>
            <a:endParaRPr lang="en-US" altLang="zh-TW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8FFDCE-E91D-55ED-4DD2-D1CFED891AE3}"/>
              </a:ext>
            </a:extLst>
          </p:cNvPr>
          <p:cNvSpPr txBox="1"/>
          <p:nvPr/>
        </p:nvSpPr>
        <p:spPr>
          <a:xfrm>
            <a:off x="817574" y="5641360"/>
            <a:ext cx="10556851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800" dirty="0"/>
              <a:t>Q: What does this resonance tell you in terms of </a:t>
            </a:r>
            <a:r>
              <a:rPr lang="en-US" altLang="zh-TW" sz="2800" b="1" dirty="0"/>
              <a:t>stance alignment</a:t>
            </a:r>
            <a:r>
              <a:rPr lang="en-US" altLang="zh-TW" sz="2800" dirty="0"/>
              <a:t>?</a:t>
            </a:r>
          </a:p>
          <a:p>
            <a:r>
              <a:rPr lang="en-US" altLang="zh-TW" sz="2800" dirty="0"/>
              <a:t>Is it different from English (as we saw in the readings)?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285FAD6-4AF3-3359-4502-CBFC4F23F7D7}"/>
              </a:ext>
            </a:extLst>
          </p:cNvPr>
          <p:cNvSpPr txBox="1"/>
          <p:nvPr/>
        </p:nvSpPr>
        <p:spPr>
          <a:xfrm>
            <a:off x="8946099" y="5153025"/>
            <a:ext cx="276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chemeClr val="bg2"/>
                </a:solidFill>
              </a:rPr>
              <a:t>From Enfield et al. (2018)</a:t>
            </a:r>
            <a:endParaRPr lang="zh-HK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451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2995D045-8D67-C1D7-667D-52240ECCB0D2}"/>
              </a:ext>
            </a:extLst>
          </p:cNvPr>
          <p:cNvSpPr/>
          <p:nvPr/>
        </p:nvSpPr>
        <p:spPr>
          <a:xfrm>
            <a:off x="419100" y="1828799"/>
            <a:ext cx="5981700" cy="4664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ADF87DB-1813-88A0-32A4-07B7A1520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Resonance and stance in Mayan languages and </a:t>
            </a:r>
            <a:r>
              <a:rPr lang="en-US" altLang="zh-TW" dirty="0" err="1"/>
              <a:t>Zapoteco</a:t>
            </a:r>
            <a:r>
              <a:rPr lang="en-US" altLang="zh-TW" dirty="0"/>
              <a:t> vs. English</a:t>
            </a:r>
            <a:endParaRPr lang="zh-TW" altLang="en-US" dirty="0"/>
          </a:p>
        </p:txBody>
      </p:sp>
      <p:pic>
        <p:nvPicPr>
          <p:cNvPr id="3" name="Picture 2" descr="Fig. 2">
            <a:extLst>
              <a:ext uri="{FF2B5EF4-FFF2-40B4-BE49-F238E27FC236}">
                <a16:creationId xmlns:a16="http://schemas.microsoft.com/office/drawing/2014/main" id="{740F6359-5EAF-0F8A-8985-C7CF59013D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38" y="2016216"/>
            <a:ext cx="5667923" cy="428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A0E3F38-071A-3208-FD56-E63AADC23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629" y="2179570"/>
            <a:ext cx="5093231" cy="1592016"/>
          </a:xfrm>
          <a:prstGeom prst="rect">
            <a:avLst/>
          </a:prstGeom>
        </p:spPr>
      </p:pic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A81088B4-CC70-A791-3C2D-05A1ED274E79}"/>
              </a:ext>
            </a:extLst>
          </p:cNvPr>
          <p:cNvSpPr txBox="1">
            <a:spLocks/>
          </p:cNvSpPr>
          <p:nvPr/>
        </p:nvSpPr>
        <p:spPr>
          <a:xfrm>
            <a:off x="6766629" y="4084635"/>
            <a:ext cx="4756125" cy="3390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Tzeltal, Maya and </a:t>
            </a:r>
            <a:r>
              <a:rPr lang="en-US" altLang="zh-TW" sz="2400" dirty="0" err="1"/>
              <a:t>Zapoteco</a:t>
            </a:r>
            <a:r>
              <a:rPr lang="en-US" altLang="zh-TW" sz="2400" dirty="0"/>
              <a:t> speakers use resonance </a:t>
            </a:r>
            <a:r>
              <a:rPr lang="en-US" altLang="zh-TW" sz="2400" b="1" dirty="0"/>
              <a:t>more frequently </a:t>
            </a:r>
            <a:r>
              <a:rPr lang="en-US" altLang="zh-TW" sz="2400" dirty="0"/>
              <a:t>than English speakers</a:t>
            </a:r>
          </a:p>
          <a:p>
            <a:r>
              <a:rPr lang="en-US" altLang="zh-TW" sz="2400" dirty="0"/>
              <a:t>Tzeltal, Maya and </a:t>
            </a:r>
            <a:r>
              <a:rPr lang="en-US" altLang="zh-TW" sz="2400" dirty="0" err="1"/>
              <a:t>Zapoteco</a:t>
            </a:r>
            <a:r>
              <a:rPr lang="en-US" altLang="zh-TW" sz="2400" dirty="0"/>
              <a:t> use resonance more frequently to express </a:t>
            </a:r>
            <a:r>
              <a:rPr lang="en-US" altLang="zh-TW" sz="2400" b="1" dirty="0"/>
              <a:t>agreement</a:t>
            </a:r>
          </a:p>
        </p:txBody>
      </p:sp>
    </p:spTree>
    <p:extLst>
      <p:ext uri="{BB962C8B-B14F-4D97-AF65-F5344CB8AC3E}">
        <p14:creationId xmlns:p14="http://schemas.microsoft.com/office/powerpoint/2010/main" val="4162866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BA458B-1097-1435-CA13-8E5B4F20B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Autism and cohesion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D0807B-F426-66A9-30C0-97CAA6F84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2" y="1825625"/>
            <a:ext cx="10637518" cy="1774825"/>
          </a:xfrm>
        </p:spPr>
        <p:txBody>
          <a:bodyPr>
            <a:normAutofit/>
          </a:bodyPr>
          <a:lstStyle/>
          <a:p>
            <a:r>
              <a:rPr lang="en-US" altLang="zh-HK" sz="2800" dirty="0"/>
              <a:t>Neurotypical and neurodiverse children resonate in English in different ways (echolalia) (e.g. Du </a:t>
            </a:r>
            <a:r>
              <a:rPr lang="en-US" altLang="zh-HK" sz="2800" dirty="0" err="1"/>
              <a:t>Bois</a:t>
            </a:r>
            <a:r>
              <a:rPr lang="en-US" altLang="zh-HK" sz="2800" dirty="0"/>
              <a:t>, Hobson </a:t>
            </a:r>
            <a:r>
              <a:rPr lang="en-US" altLang="zh-TW" sz="2800" dirty="0"/>
              <a:t>&amp;</a:t>
            </a:r>
            <a:r>
              <a:rPr lang="zh-TW" altLang="en-US" sz="2800" dirty="0"/>
              <a:t> </a:t>
            </a:r>
            <a:r>
              <a:rPr lang="en-US" altLang="zh-TW" sz="2800" dirty="0"/>
              <a:t>Hobson </a:t>
            </a:r>
            <a:r>
              <a:rPr lang="en-US" altLang="zh-HK" sz="2800" dirty="0"/>
              <a:t>2014)</a:t>
            </a:r>
          </a:p>
          <a:p>
            <a:r>
              <a:rPr lang="en-US" altLang="zh-TW" sz="2800" dirty="0"/>
              <a:t>Neurotypical and neurodiverse children choose to use pronouns in different situations (e.g. </a:t>
            </a:r>
            <a:r>
              <a:rPr lang="en-US" altLang="zh-HK" sz="2800" dirty="0" err="1"/>
              <a:t>Sterponi</a:t>
            </a:r>
            <a:r>
              <a:rPr lang="en-US" altLang="zh-HK" sz="2800" dirty="0"/>
              <a:t> &amp; de Kirby 2016</a:t>
            </a:r>
            <a:r>
              <a:rPr lang="en-US" altLang="zh-TW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2345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BA458B-1097-1435-CA13-8E5B4F20B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Autism and cohesion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D0807B-F426-66A9-30C0-97CAA6F84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392" y="4295775"/>
            <a:ext cx="11357608" cy="2197100"/>
          </a:xfrm>
        </p:spPr>
        <p:txBody>
          <a:bodyPr>
            <a:normAutofit/>
          </a:bodyPr>
          <a:lstStyle/>
          <a:p>
            <a:r>
              <a:rPr lang="en-US" altLang="zh-HK" sz="2800" dirty="0" err="1"/>
              <a:t>Sterponi</a:t>
            </a:r>
            <a:r>
              <a:rPr lang="en-US" altLang="zh-HK" sz="2800" dirty="0"/>
              <a:t> &amp; de Kirby </a:t>
            </a:r>
            <a:r>
              <a:rPr lang="en-US" altLang="zh-TW" sz="2800" dirty="0"/>
              <a:t>(</a:t>
            </a:r>
            <a:r>
              <a:rPr lang="en-US" altLang="zh-HK" sz="2800" dirty="0"/>
              <a:t>2016</a:t>
            </a:r>
            <a:r>
              <a:rPr lang="en-US" altLang="zh-TW" sz="2800" dirty="0"/>
              <a:t>)</a:t>
            </a:r>
          </a:p>
          <a:p>
            <a:pPr lvl="1"/>
            <a:r>
              <a:rPr lang="en-US" altLang="zh-HK" sz="2600" dirty="0"/>
              <a:t>Atypical pronoun use can be attributed to factors like frame resonance</a:t>
            </a:r>
          </a:p>
          <a:p>
            <a:pPr lvl="1"/>
            <a:r>
              <a:rPr lang="en-US" altLang="zh-HK" sz="2600" dirty="0"/>
              <a:t>Atypical resonance patterns are functional, dynamic, responsive to context</a:t>
            </a:r>
          </a:p>
          <a:p>
            <a:pPr lvl="1"/>
            <a:r>
              <a:rPr lang="en-US" altLang="zh-HK" sz="2600" dirty="0"/>
              <a:t>Discourse-analytic perspective helps us move beyond </a:t>
            </a:r>
            <a:r>
              <a:rPr lang="en-US" altLang="zh-HK" sz="2600" b="1" dirty="0"/>
              <a:t>deficit framing</a:t>
            </a:r>
            <a:r>
              <a:rPr lang="en-US" altLang="zh-HK" sz="2800" b="1" dirty="0"/>
              <a:t> </a:t>
            </a:r>
            <a:r>
              <a:rPr lang="en-US" altLang="zh-HK" sz="2800" dirty="0"/>
              <a:t>of autistic children’s linguistic competence</a:t>
            </a:r>
            <a:endParaRPr lang="en-US" altLang="zh-HK" sz="2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638415-9D55-E0AD-CD80-A9C1E7A02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273" y="1576388"/>
            <a:ext cx="5533652" cy="256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1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39E65B-826C-D2BE-C78B-5B9C5A72A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TW" dirty="0"/>
            </a:br>
            <a:r>
              <a:rPr lang="en-US" altLang="zh-TW" dirty="0"/>
              <a:t>After today, you will be able to …</a:t>
            </a:r>
            <a:endParaRPr lang="zh-TW" altLang="en-US" dirty="0"/>
          </a:p>
        </p:txBody>
      </p:sp>
      <p:graphicFrame>
        <p:nvGraphicFramePr>
          <p:cNvPr id="7" name="內容版面配置區 2">
            <a:extLst>
              <a:ext uri="{FF2B5EF4-FFF2-40B4-BE49-F238E27FC236}">
                <a16:creationId xmlns:a16="http://schemas.microsoft.com/office/drawing/2014/main" id="{F4BD9C19-AF76-34FB-B6EE-4DAB3060B2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2085292"/>
              </p:ext>
            </p:extLst>
          </p:nvPr>
        </p:nvGraphicFramePr>
        <p:xfrm>
          <a:off x="777242" y="1825625"/>
          <a:ext cx="1063751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9224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06FB05-AF71-DBEE-2B34-FC743BDF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Adding a tag scheme (again)</a:t>
            </a:r>
            <a:endParaRPr lang="zh-HK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28B27C7-9334-4F53-6849-2F8B494A7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4239"/>
            <a:ext cx="8946541" cy="274830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HK" dirty="0"/>
              <a:t>Go to the Tag tab in the nav window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HK" dirty="0"/>
              <a:t>Click on the load icon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HK" dirty="0"/>
              <a:t>Navigate to your </a:t>
            </a:r>
            <a:r>
              <a:rPr lang="en-US" altLang="zh-HK" dirty="0" err="1"/>
              <a:t>stance_anno.json</a:t>
            </a:r>
            <a:r>
              <a:rPr lang="en-US" altLang="zh-HK" dirty="0"/>
              <a:t> file</a:t>
            </a:r>
            <a:r>
              <a:rPr lang="zh-HK" altLang="en-US" dirty="0"/>
              <a:t> </a:t>
            </a:r>
            <a:r>
              <a:rPr lang="en-US" altLang="zh-HK" dirty="0"/>
              <a:t>and</a:t>
            </a:r>
            <a:r>
              <a:rPr lang="zh-HK" altLang="en-US" dirty="0"/>
              <a:t> </a:t>
            </a:r>
            <a:r>
              <a:rPr lang="en-US" altLang="zh-HK" dirty="0"/>
              <a:t>select</a:t>
            </a:r>
            <a:r>
              <a:rPr lang="zh-HK" altLang="en-US" dirty="0"/>
              <a:t> </a:t>
            </a:r>
            <a:r>
              <a:rPr lang="en-US" altLang="zh-HK" dirty="0"/>
              <a:t>it (not shown in video)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HK" dirty="0"/>
              <a:t>Change the Token next to      </a:t>
            </a:r>
            <a:r>
              <a:rPr lang="en-US" altLang="zh-HK" dirty="0" err="1"/>
              <a:t>to</a:t>
            </a:r>
            <a:r>
              <a:rPr lang="en-US" altLang="zh-HK" dirty="0"/>
              <a:t> unit, and find a new field under Chain: </a:t>
            </a:r>
            <a:r>
              <a:rPr lang="en-US" altLang="zh-HK" dirty="0" err="1"/>
              <a:t>stanceComponent</a:t>
            </a:r>
            <a:r>
              <a:rPr lang="en-US" altLang="zh-HK" dirty="0"/>
              <a:t> (note: the ‘stance’ field, if you see one, is an error caused by a </a:t>
            </a:r>
            <a:r>
              <a:rPr lang="en-US" altLang="zh-HK" dirty="0" err="1"/>
              <a:t>Rezonator</a:t>
            </a:r>
            <a:r>
              <a:rPr lang="en-US" altLang="zh-HK" dirty="0"/>
              <a:t> bug)</a:t>
            </a:r>
          </a:p>
          <a:p>
            <a:pPr marL="457200" indent="-457200">
              <a:buFont typeface="+mj-lt"/>
              <a:buAutoNum type="arabicPeriod"/>
            </a:pPr>
            <a:endParaRPr lang="en-US" altLang="zh-HK" dirty="0"/>
          </a:p>
        </p:txBody>
      </p:sp>
      <p:pic>
        <p:nvPicPr>
          <p:cNvPr id="6" name="Graphic 6" descr="下載">
            <a:extLst>
              <a:ext uri="{FF2B5EF4-FFF2-40B4-BE49-F238E27FC236}">
                <a16:creationId xmlns:a16="http://schemas.microsoft.com/office/drawing/2014/main" id="{A6C8AB95-CBC3-3B37-81E0-5334543BA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8108" y="1803812"/>
            <a:ext cx="456565" cy="456565"/>
          </a:xfrm>
          <a:prstGeom prst="rect">
            <a:avLst/>
          </a:prstGeom>
        </p:spPr>
      </p:pic>
      <p:pic>
        <p:nvPicPr>
          <p:cNvPr id="8" name="Graphic 6" descr="下載">
            <a:extLst>
              <a:ext uri="{FF2B5EF4-FFF2-40B4-BE49-F238E27FC236}">
                <a16:creationId xmlns:a16="http://schemas.microsoft.com/office/drawing/2014/main" id="{16022124-E057-9601-8190-D488BAA9E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6168" y="2600108"/>
            <a:ext cx="456565" cy="456565"/>
          </a:xfrm>
          <a:prstGeom prst="rect">
            <a:avLst/>
          </a:prstGeom>
        </p:spPr>
      </p:pic>
      <p:pic>
        <p:nvPicPr>
          <p:cNvPr id="9" name="Rezonator 1.1.7 - sbc007.rez 2023-02-21 03-27-25">
            <a:hlinkClick r:id="" action="ppaction://media"/>
            <a:extLst>
              <a:ext uri="{FF2B5EF4-FFF2-40B4-BE49-F238E27FC236}">
                <a16:creationId xmlns:a16="http://schemas.microsoft.com/office/drawing/2014/main" id="{0D9559AA-F365-F611-4C97-ED2605B4B4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b="60400"/>
          <a:stretch/>
        </p:blipFill>
        <p:spPr>
          <a:xfrm>
            <a:off x="1723964" y="4307757"/>
            <a:ext cx="8150543" cy="219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8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06FB05-AF71-DBEE-2B34-FC743BDF6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675672" cy="1674180"/>
          </a:xfrm>
        </p:spPr>
        <p:txBody>
          <a:bodyPr>
            <a:normAutofit/>
          </a:bodyPr>
          <a:lstStyle/>
          <a:p>
            <a:r>
              <a:rPr lang="en-US" altLang="zh-HK" sz="4000" dirty="0"/>
              <a:t>Changing visible columns (again)</a:t>
            </a:r>
            <a:endParaRPr lang="zh-HK" altLang="en-US" sz="4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28B27C7-9334-4F53-6849-2F8B494A7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6" y="2639378"/>
            <a:ext cx="3962400" cy="345661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HK" sz="2200" dirty="0"/>
              <a:t>Change to one-to-one mode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HK" sz="2200" dirty="0"/>
              <a:t>Navigate to the Chain tab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HK" sz="2200" dirty="0"/>
              <a:t>Click on the </a:t>
            </a:r>
            <a:r>
              <a:rPr lang="en-US" altLang="zh-HK" sz="2200" dirty="0" err="1"/>
              <a:t>entityType</a:t>
            </a:r>
            <a:r>
              <a:rPr lang="en-US" altLang="zh-HK" sz="2200" dirty="0"/>
              <a:t> column name, click Select field and choose </a:t>
            </a:r>
            <a:r>
              <a:rPr lang="en-US" altLang="zh-HK" sz="2200" dirty="0" err="1"/>
              <a:t>stanceComponent</a:t>
            </a:r>
            <a:endParaRPr lang="en-US" altLang="zh-HK" sz="22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CAF7D4-D8ED-9074-D1C5-297EB07C8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647" y="2639378"/>
            <a:ext cx="556280" cy="521512"/>
          </a:xfrm>
          <a:prstGeom prst="rect">
            <a:avLst/>
          </a:prstGeom>
        </p:spPr>
      </p:pic>
      <p:pic>
        <p:nvPicPr>
          <p:cNvPr id="8" name="Rezonator 1.1.7 - week7_rez.rez 2023-02-21 03-31-36">
            <a:hlinkClick r:id="" action="ppaction://media"/>
            <a:extLst>
              <a:ext uri="{FF2B5EF4-FFF2-40B4-BE49-F238E27FC236}">
                <a16:creationId xmlns:a16="http://schemas.microsoft.com/office/drawing/2014/main" id="{C8B28365-A4BC-BD10-BF6B-E2F72AA782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59270" y="1421676"/>
            <a:ext cx="6723154" cy="430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3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B1926E-ABC9-1CA1-9CDF-A0DD2554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Annotating </a:t>
            </a:r>
            <a:r>
              <a:rPr lang="en-US" altLang="zh-TW" dirty="0" err="1"/>
              <a:t>stanceComponent</a:t>
            </a:r>
            <a:endParaRPr lang="zh-TW" altLang="en-US" dirty="0"/>
          </a:p>
        </p:txBody>
      </p:sp>
      <p:pic>
        <p:nvPicPr>
          <p:cNvPr id="11" name="Rezonator 1.1.7 - week7_rez.rez_ 2023-02-21 03-44-19">
            <a:hlinkClick r:id="" action="ppaction://media"/>
            <a:extLst>
              <a:ext uri="{FF2B5EF4-FFF2-40B4-BE49-F238E27FC236}">
                <a16:creationId xmlns:a16="http://schemas.microsoft.com/office/drawing/2014/main" id="{82939324-D233-1BD7-2013-D08007F31D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2834" y="1853248"/>
            <a:ext cx="7019925" cy="4156535"/>
          </a:xfrm>
          <a:prstGeom prst="rect">
            <a:avLst/>
          </a:prstGeom>
        </p:spPr>
      </p:pic>
      <p:sp>
        <p:nvSpPr>
          <p:cNvPr id="12" name="內容版面配置區 4">
            <a:extLst>
              <a:ext uri="{FF2B5EF4-FFF2-40B4-BE49-F238E27FC236}">
                <a16:creationId xmlns:a16="http://schemas.microsoft.com/office/drawing/2014/main" id="{FBE86816-2912-40D8-EB9A-22CBCE1D6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92" y="2434892"/>
            <a:ext cx="3962400" cy="345661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2400" dirty="0"/>
              <a:t>Just click </a:t>
            </a:r>
            <a:r>
              <a:rPr lang="en-US" altLang="zh-HK" sz="2400" dirty="0"/>
              <a:t>on the three dots      and choose the appropriate component of the stance triangle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HK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HK" sz="2400" dirty="0"/>
              <a:t>You can put non-resonating elements in single-rez resonances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487E918-FBD4-F635-81F5-C3F798C23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31" t="16704"/>
          <a:stretch/>
        </p:blipFill>
        <p:spPr>
          <a:xfrm>
            <a:off x="4068773" y="2469571"/>
            <a:ext cx="342901" cy="3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5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1F76B9-F91B-D1CB-8460-36EEB69A3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altLang="zh-HK" dirty="0"/>
              <a:t>Your turn!</a:t>
            </a:r>
            <a:endParaRPr lang="zh-HK" altLang="en-US" dirty="0"/>
          </a:p>
        </p:txBody>
      </p:sp>
      <p:pic>
        <p:nvPicPr>
          <p:cNvPr id="18" name="Picture 17" descr="Calendar on table">
            <a:extLst>
              <a:ext uri="{FF2B5EF4-FFF2-40B4-BE49-F238E27FC236}">
                <a16:creationId xmlns:a16="http://schemas.microsoft.com/office/drawing/2014/main" id="{16014755-15AC-EE36-B932-9906719F1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7" r="37424" b="-1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9011AFC0-0729-4122-B5E3-97E7BFAE0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8" y="2438400"/>
            <a:ext cx="4802031" cy="380999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zh-TW" dirty="0"/>
              <a:t>Go to lines 283-291.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zh-TW" dirty="0"/>
              <a:t>Annotate the resonance, and put the stance-related non-resonating words in </a:t>
            </a:r>
            <a:r>
              <a:rPr lang="en-US" altLang="zh-TW" dirty="0" err="1"/>
              <a:t>rezzes</a:t>
            </a:r>
            <a:r>
              <a:rPr lang="en-US" altLang="zh-TW" dirty="0"/>
              <a:t> as well.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zh-TW" dirty="0"/>
              <a:t>Annotate each resonance according to their role in the stance triangle.</a:t>
            </a:r>
          </a:p>
        </p:txBody>
      </p:sp>
    </p:spTree>
    <p:extLst>
      <p:ext uri="{BB962C8B-B14F-4D97-AF65-F5344CB8AC3E}">
        <p14:creationId xmlns:p14="http://schemas.microsoft.com/office/powerpoint/2010/main" val="1973641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AE4C6-073F-03D4-1429-DA04372D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Think about the things we’ve learnt about …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C88B1A34-2722-AD73-09F0-08C4B4DB41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2375133"/>
              </p:ext>
            </p:extLst>
          </p:nvPr>
        </p:nvGraphicFramePr>
        <p:xfrm>
          <a:off x="777875" y="1825625"/>
          <a:ext cx="1063625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7678587"/>
      </p:ext>
    </p:extLst>
  </p:cSld>
  <p:clrMapOvr>
    <a:masterClrMapping/>
  </p:clrMapOvr>
</p:sld>
</file>

<file path=ppt/theme/theme1.xml><?xml version="1.0" encoding="utf-8"?>
<a:theme xmlns:a="http://schemas.openxmlformats.org/drawingml/2006/main" name="CelebrationVTI">
  <a:themeElements>
    <a:clrScheme name="AnalogousFromDarkSeedLeftStep">
      <a:dk1>
        <a:srgbClr val="000000"/>
      </a:dk1>
      <a:lt1>
        <a:srgbClr val="FFFFFF"/>
      </a:lt1>
      <a:dk2>
        <a:srgbClr val="301B2D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725D7"/>
      </a:accent4>
      <a:accent5>
        <a:srgbClr val="2944E7"/>
      </a:accent5>
      <a:accent6>
        <a:srgbClr val="1781D5"/>
      </a:accent6>
      <a:hlink>
        <a:srgbClr val="433FBF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brationVTI" id="{BAD6E4D6-FB5F-472A-BAD2-154760D77BE0}" vid="{59D360FE-6438-46F1-A5A6-11415132A2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2026</TotalTime>
  <Words>1679</Words>
  <Application>Microsoft Office PowerPoint</Application>
  <PresentationFormat>寬螢幕</PresentationFormat>
  <Paragraphs>216</Paragraphs>
  <Slides>39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4" baseType="lpstr">
      <vt:lpstr>AvenirNext LT Pro Medium</vt:lpstr>
      <vt:lpstr>Arial</vt:lpstr>
      <vt:lpstr>Calibri</vt:lpstr>
      <vt:lpstr>Gill Sans Nova</vt:lpstr>
      <vt:lpstr>CelebrationVTI</vt:lpstr>
      <vt:lpstr>Week 9: Stance annotations and cohesion in dialogue</vt:lpstr>
      <vt:lpstr>Before we start …</vt:lpstr>
      <vt:lpstr>Question for today</vt:lpstr>
      <vt:lpstr> After today, you will be able to …</vt:lpstr>
      <vt:lpstr>Adding a tag scheme (again)</vt:lpstr>
      <vt:lpstr>Changing visible columns (again)</vt:lpstr>
      <vt:lpstr>Annotating stanceComponent</vt:lpstr>
      <vt:lpstr>Your turn!</vt:lpstr>
      <vt:lpstr>Think about the things we’ve learnt about …</vt:lpstr>
      <vt:lpstr>Anyone remembers this quote?</vt:lpstr>
      <vt:lpstr>What makes a conversation sound like a conversation, and not just a random string of sentences?</vt:lpstr>
      <vt:lpstr>What makes a conversation sound like a conversation, and not just a random string of sentences?</vt:lpstr>
      <vt:lpstr>PowerPoint 簡報</vt:lpstr>
      <vt:lpstr>Imagine if SBC007 looked like this …</vt:lpstr>
      <vt:lpstr>The repeated name penalty</vt:lpstr>
      <vt:lpstr>A final cohesive device: Conjunctions</vt:lpstr>
      <vt:lpstr>Conjunctions – Additive conjunctions</vt:lpstr>
      <vt:lpstr>Conjunctions – Additive conjunctions</vt:lpstr>
      <vt:lpstr>Conjunctions – Adversative conjunctions</vt:lpstr>
      <vt:lpstr>Conjunctions – Causal &amp; temporal conjunctions</vt:lpstr>
      <vt:lpstr>Cohesion in Eliza</vt:lpstr>
      <vt:lpstr>Cohesion in Eliza</vt:lpstr>
      <vt:lpstr>Cohesion in Eliza</vt:lpstr>
      <vt:lpstr>Have things got better?</vt:lpstr>
      <vt:lpstr>Your turn!</vt:lpstr>
      <vt:lpstr>Do different people, communities, cultures do cohesion differently?</vt:lpstr>
      <vt:lpstr>Spanish in NYC vs. Spanish in Latin America</vt:lpstr>
      <vt:lpstr>Same reference vs switch reference</vt:lpstr>
      <vt:lpstr>Do accessibility shape referring expressions the same way for everyone?</vt:lpstr>
      <vt:lpstr>Do communicative ease shape these differences?</vt:lpstr>
      <vt:lpstr>Backchannels in Japanese: Un</vt:lpstr>
      <vt:lpstr>Backchannels in Japanese</vt:lpstr>
      <vt:lpstr>Japanese vs English/Mandarin</vt:lpstr>
      <vt:lpstr>Mayan languages</vt:lpstr>
      <vt:lpstr>Lachixío Zapotec</vt:lpstr>
      <vt:lpstr>Resonance in Mayan languages</vt:lpstr>
      <vt:lpstr>Resonance and stance in Mayan languages and Zapoteco vs. English</vt:lpstr>
      <vt:lpstr>Autism and cohesion</vt:lpstr>
      <vt:lpstr>Autism and cohesion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9: Coherence</dc:title>
  <dc:creator>Ryan Lai</dc:creator>
  <cp:lastModifiedBy>Ryan Lai</cp:lastModifiedBy>
  <cp:revision>37</cp:revision>
  <dcterms:created xsi:type="dcterms:W3CDTF">2023-02-21T12:13:44Z</dcterms:created>
  <dcterms:modified xsi:type="dcterms:W3CDTF">2023-03-08T11:09:21Z</dcterms:modified>
</cp:coreProperties>
</file>